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9" r:id="rId3"/>
    <p:sldId id="263" r:id="rId4"/>
    <p:sldId id="256" r:id="rId5"/>
    <p:sldId id="258" r:id="rId6"/>
    <p:sldId id="260" r:id="rId7"/>
    <p:sldId id="264" r:id="rId8"/>
    <p:sldId id="267" r:id="rId9"/>
    <p:sldId id="270" r:id="rId10"/>
    <p:sldId id="271" r:id="rId11"/>
    <p:sldId id="272" r:id="rId12"/>
    <p:sldId id="273" r:id="rId13"/>
    <p:sldId id="265" r:id="rId14"/>
    <p:sldId id="266" r:id="rId15"/>
    <p:sldId id="274" r:id="rId16"/>
    <p:sldId id="276" r:id="rId17"/>
    <p:sldId id="278" r:id="rId18"/>
    <p:sldId id="275" r:id="rId19"/>
    <p:sldId id="257" r:id="rId20"/>
    <p:sldId id="262"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94660"/>
  </p:normalViewPr>
  <p:slideViewPr>
    <p:cSldViewPr snapToGrid="0">
      <p:cViewPr varScale="1">
        <p:scale>
          <a:sx n="103" d="100"/>
          <a:sy n="103" d="100"/>
        </p:scale>
        <p:origin x="15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3CF3-23A3-871E-801D-70CF9E5C15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72BF600-B9E6-2566-7915-5ACC69CB2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44EBFEB-E4A7-4166-56A3-79F4FB630FD0}"/>
              </a:ext>
            </a:extLst>
          </p:cNvPr>
          <p:cNvSpPr>
            <a:spLocks noGrp="1"/>
          </p:cNvSpPr>
          <p:nvPr>
            <p:ph type="dt" sz="half" idx="10"/>
          </p:nvPr>
        </p:nvSpPr>
        <p:spPr/>
        <p:txBody>
          <a:bodyPr/>
          <a:lstStyle/>
          <a:p>
            <a:fld id="{2F821E62-0068-4BCB-83F3-FD031A7B1531}" type="datetimeFigureOut">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033A2057-7051-403A-E245-312CB3C621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D843C61-E9CC-4CF1-547B-C38A80338A95}"/>
              </a:ext>
            </a:extLst>
          </p:cNvPr>
          <p:cNvSpPr>
            <a:spLocks noGrp="1"/>
          </p:cNvSpPr>
          <p:nvPr>
            <p:ph type="sldNum" sz="quarter" idx="12"/>
          </p:nvPr>
        </p:nvSpPr>
        <p:spPr/>
        <p:txBody>
          <a:body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134906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461835-A378-76AD-2A00-57C326F247B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FECA0E3-FE96-B830-C32E-AA5ED9EDBCC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37994C9-DCBD-0BCE-4BE4-309CD05972E6}"/>
              </a:ext>
            </a:extLst>
          </p:cNvPr>
          <p:cNvSpPr>
            <a:spLocks noGrp="1"/>
          </p:cNvSpPr>
          <p:nvPr>
            <p:ph type="dt" sz="half" idx="10"/>
          </p:nvPr>
        </p:nvSpPr>
        <p:spPr/>
        <p:txBody>
          <a:bodyPr/>
          <a:lstStyle/>
          <a:p>
            <a:fld id="{2F821E62-0068-4BCB-83F3-FD031A7B1531}" type="datetimeFigureOut">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73834B31-035A-1714-2325-A7C4888261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57CD41-EE99-C787-FB60-975D773C1F90}"/>
              </a:ext>
            </a:extLst>
          </p:cNvPr>
          <p:cNvSpPr>
            <a:spLocks noGrp="1"/>
          </p:cNvSpPr>
          <p:nvPr>
            <p:ph type="sldNum" sz="quarter" idx="12"/>
          </p:nvPr>
        </p:nvSpPr>
        <p:spPr/>
        <p:txBody>
          <a:body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260366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041C95E-61D9-3F60-2005-A6168331EC3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4EC4BB-147D-7A8C-5CB1-434A3E33DF7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009ABF1-5879-D364-8C80-3DE87F9188A7}"/>
              </a:ext>
            </a:extLst>
          </p:cNvPr>
          <p:cNvSpPr>
            <a:spLocks noGrp="1"/>
          </p:cNvSpPr>
          <p:nvPr>
            <p:ph type="dt" sz="half" idx="10"/>
          </p:nvPr>
        </p:nvSpPr>
        <p:spPr/>
        <p:txBody>
          <a:bodyPr/>
          <a:lstStyle/>
          <a:p>
            <a:fld id="{2F821E62-0068-4BCB-83F3-FD031A7B1531}" type="datetimeFigureOut">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D67FD793-F0D5-E9D1-E2EF-88CADA2EC2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344B90C-B121-5957-605D-D7A246FEAD1F}"/>
              </a:ext>
            </a:extLst>
          </p:cNvPr>
          <p:cNvSpPr>
            <a:spLocks noGrp="1"/>
          </p:cNvSpPr>
          <p:nvPr>
            <p:ph type="sldNum" sz="quarter" idx="12"/>
          </p:nvPr>
        </p:nvSpPr>
        <p:spPr/>
        <p:txBody>
          <a:body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326250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9C5F8-DB86-7E15-FF5F-8BC74E3E129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AC2397D-0FB5-3C89-454F-3C98809B702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7C766E-9028-5251-1955-21E1DB2FAE95}"/>
              </a:ext>
            </a:extLst>
          </p:cNvPr>
          <p:cNvSpPr>
            <a:spLocks noGrp="1"/>
          </p:cNvSpPr>
          <p:nvPr>
            <p:ph type="dt" sz="half" idx="10"/>
          </p:nvPr>
        </p:nvSpPr>
        <p:spPr/>
        <p:txBody>
          <a:bodyPr/>
          <a:lstStyle/>
          <a:p>
            <a:fld id="{2F821E62-0068-4BCB-83F3-FD031A7B1531}" type="datetimeFigureOut">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54A1B592-28EE-D093-1B47-A9FFEE0F06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EE10660-5AC6-8D7E-FB4D-46E6A9511655}"/>
              </a:ext>
            </a:extLst>
          </p:cNvPr>
          <p:cNvSpPr>
            <a:spLocks noGrp="1"/>
          </p:cNvSpPr>
          <p:nvPr>
            <p:ph type="sldNum" sz="quarter" idx="12"/>
          </p:nvPr>
        </p:nvSpPr>
        <p:spPr/>
        <p:txBody>
          <a:body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2657315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4CEF1-3F9E-3D33-370C-ADD1399A189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53B2FCA-7430-5D63-C043-3EC0CB901E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565CA52-3597-505E-6956-32704F06F291}"/>
              </a:ext>
            </a:extLst>
          </p:cNvPr>
          <p:cNvSpPr>
            <a:spLocks noGrp="1"/>
          </p:cNvSpPr>
          <p:nvPr>
            <p:ph type="dt" sz="half" idx="10"/>
          </p:nvPr>
        </p:nvSpPr>
        <p:spPr/>
        <p:txBody>
          <a:bodyPr/>
          <a:lstStyle/>
          <a:p>
            <a:fld id="{2F821E62-0068-4BCB-83F3-FD031A7B1531}" type="datetimeFigureOut">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D3DCB115-0568-ED70-E0EE-C5CE32170A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B429A7-D25A-66D8-78F7-4D73E6C6CD83}"/>
              </a:ext>
            </a:extLst>
          </p:cNvPr>
          <p:cNvSpPr>
            <a:spLocks noGrp="1"/>
          </p:cNvSpPr>
          <p:nvPr>
            <p:ph type="sldNum" sz="quarter" idx="12"/>
          </p:nvPr>
        </p:nvSpPr>
        <p:spPr/>
        <p:txBody>
          <a:body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231636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D8245-DAA6-ED65-67D3-1D5D3B4F418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FD8AF3-03C4-6798-4510-05EC0971E49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5ADF73C-FE0C-38D3-0203-D518E5B8C07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84F4ED7-A618-B544-9F2F-14CC70578660}"/>
              </a:ext>
            </a:extLst>
          </p:cNvPr>
          <p:cNvSpPr>
            <a:spLocks noGrp="1"/>
          </p:cNvSpPr>
          <p:nvPr>
            <p:ph type="dt" sz="half" idx="10"/>
          </p:nvPr>
        </p:nvSpPr>
        <p:spPr/>
        <p:txBody>
          <a:bodyPr/>
          <a:lstStyle/>
          <a:p>
            <a:fld id="{2F821E62-0068-4BCB-83F3-FD031A7B1531}" type="datetimeFigureOut">
              <a:rPr kumimoji="1" lang="ja-JP" altLang="en-US" smtClean="0"/>
              <a:t>2023/11/5</a:t>
            </a:fld>
            <a:endParaRPr kumimoji="1" lang="ja-JP" altLang="en-US"/>
          </a:p>
        </p:txBody>
      </p:sp>
      <p:sp>
        <p:nvSpPr>
          <p:cNvPr id="6" name="フッター プレースホルダー 5">
            <a:extLst>
              <a:ext uri="{FF2B5EF4-FFF2-40B4-BE49-F238E27FC236}">
                <a16:creationId xmlns:a16="http://schemas.microsoft.com/office/drawing/2014/main" id="{34B6B96A-95B9-CD2C-C149-E0DC2912EAB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D1AF04C-1287-254B-1239-BF2F7839522C}"/>
              </a:ext>
            </a:extLst>
          </p:cNvPr>
          <p:cNvSpPr>
            <a:spLocks noGrp="1"/>
          </p:cNvSpPr>
          <p:nvPr>
            <p:ph type="sldNum" sz="quarter" idx="12"/>
          </p:nvPr>
        </p:nvSpPr>
        <p:spPr/>
        <p:txBody>
          <a:body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4180875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07FAF8-0A7E-921F-1584-A3C6652F3DC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ECF00A2-FD81-C369-F047-B6CDA8E4A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4EF0851-6835-9B2F-4E16-5D2735B7BBF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4EF1A26-8B0C-F4E4-951D-D7FBC6D54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B5AD6B4-A687-D961-63C9-BE368E33C9E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714E008-0F06-F2B3-F783-C3C863BFD3B1}"/>
              </a:ext>
            </a:extLst>
          </p:cNvPr>
          <p:cNvSpPr>
            <a:spLocks noGrp="1"/>
          </p:cNvSpPr>
          <p:nvPr>
            <p:ph type="dt" sz="half" idx="10"/>
          </p:nvPr>
        </p:nvSpPr>
        <p:spPr/>
        <p:txBody>
          <a:bodyPr/>
          <a:lstStyle/>
          <a:p>
            <a:fld id="{2F821E62-0068-4BCB-83F3-FD031A7B1531}" type="datetimeFigureOut">
              <a:rPr kumimoji="1" lang="ja-JP" altLang="en-US" smtClean="0"/>
              <a:t>2023/11/5</a:t>
            </a:fld>
            <a:endParaRPr kumimoji="1" lang="ja-JP" altLang="en-US"/>
          </a:p>
        </p:txBody>
      </p:sp>
      <p:sp>
        <p:nvSpPr>
          <p:cNvPr id="8" name="フッター プレースホルダー 7">
            <a:extLst>
              <a:ext uri="{FF2B5EF4-FFF2-40B4-BE49-F238E27FC236}">
                <a16:creationId xmlns:a16="http://schemas.microsoft.com/office/drawing/2014/main" id="{53DD44CC-9431-723B-6445-ABB07C210B8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7698417-F5A3-2B0D-1DCC-64F1E5794AED}"/>
              </a:ext>
            </a:extLst>
          </p:cNvPr>
          <p:cNvSpPr>
            <a:spLocks noGrp="1"/>
          </p:cNvSpPr>
          <p:nvPr>
            <p:ph type="sldNum" sz="quarter" idx="12"/>
          </p:nvPr>
        </p:nvSpPr>
        <p:spPr/>
        <p:txBody>
          <a:body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3838666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BEC8C8-C6DB-40D5-638B-B7E8FED53DF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D1A7AAA-260F-8D27-F991-78D27A8A99DD}"/>
              </a:ext>
            </a:extLst>
          </p:cNvPr>
          <p:cNvSpPr>
            <a:spLocks noGrp="1"/>
          </p:cNvSpPr>
          <p:nvPr>
            <p:ph type="dt" sz="half" idx="10"/>
          </p:nvPr>
        </p:nvSpPr>
        <p:spPr/>
        <p:txBody>
          <a:bodyPr/>
          <a:lstStyle/>
          <a:p>
            <a:fld id="{2F821E62-0068-4BCB-83F3-FD031A7B1531}" type="datetimeFigureOut">
              <a:rPr kumimoji="1" lang="ja-JP" altLang="en-US" smtClean="0"/>
              <a:t>2023/11/5</a:t>
            </a:fld>
            <a:endParaRPr kumimoji="1" lang="ja-JP" altLang="en-US"/>
          </a:p>
        </p:txBody>
      </p:sp>
      <p:sp>
        <p:nvSpPr>
          <p:cNvPr id="4" name="フッター プレースホルダー 3">
            <a:extLst>
              <a:ext uri="{FF2B5EF4-FFF2-40B4-BE49-F238E27FC236}">
                <a16:creationId xmlns:a16="http://schemas.microsoft.com/office/drawing/2014/main" id="{C58D70A5-FE22-8B5A-0AE3-043D6A68930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26657CC-9FF5-D82F-F1F3-375DBBB4E293}"/>
              </a:ext>
            </a:extLst>
          </p:cNvPr>
          <p:cNvSpPr>
            <a:spLocks noGrp="1"/>
          </p:cNvSpPr>
          <p:nvPr>
            <p:ph type="sldNum" sz="quarter" idx="12"/>
          </p:nvPr>
        </p:nvSpPr>
        <p:spPr/>
        <p:txBody>
          <a:body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3739728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961CB23-E31F-408D-38E7-6682C550A107}"/>
              </a:ext>
            </a:extLst>
          </p:cNvPr>
          <p:cNvSpPr>
            <a:spLocks noGrp="1"/>
          </p:cNvSpPr>
          <p:nvPr>
            <p:ph type="dt" sz="half" idx="10"/>
          </p:nvPr>
        </p:nvSpPr>
        <p:spPr/>
        <p:txBody>
          <a:bodyPr/>
          <a:lstStyle/>
          <a:p>
            <a:fld id="{2F821E62-0068-4BCB-83F3-FD031A7B1531}" type="datetimeFigureOut">
              <a:rPr kumimoji="1" lang="ja-JP" altLang="en-US" smtClean="0"/>
              <a:t>2023/11/5</a:t>
            </a:fld>
            <a:endParaRPr kumimoji="1" lang="ja-JP" altLang="en-US"/>
          </a:p>
        </p:txBody>
      </p:sp>
      <p:sp>
        <p:nvSpPr>
          <p:cNvPr id="3" name="フッター プレースホルダー 2">
            <a:extLst>
              <a:ext uri="{FF2B5EF4-FFF2-40B4-BE49-F238E27FC236}">
                <a16:creationId xmlns:a16="http://schemas.microsoft.com/office/drawing/2014/main" id="{EB6CA501-1E50-A70E-21CC-07794545740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C7753D9-705B-BC66-BDEB-68DA118A1E29}"/>
              </a:ext>
            </a:extLst>
          </p:cNvPr>
          <p:cNvSpPr>
            <a:spLocks noGrp="1"/>
          </p:cNvSpPr>
          <p:nvPr>
            <p:ph type="sldNum" sz="quarter" idx="12"/>
          </p:nvPr>
        </p:nvSpPr>
        <p:spPr/>
        <p:txBody>
          <a:body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835312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991BF5-416C-67AD-2C66-1B940051D6E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F319BF5-2CCD-0CE2-76CB-DFECCEA79D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6DFFA2F-3906-67AA-AB35-2B65997A9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8E5C241-93D0-0ADA-4996-34B4FE26BF19}"/>
              </a:ext>
            </a:extLst>
          </p:cNvPr>
          <p:cNvSpPr>
            <a:spLocks noGrp="1"/>
          </p:cNvSpPr>
          <p:nvPr>
            <p:ph type="dt" sz="half" idx="10"/>
          </p:nvPr>
        </p:nvSpPr>
        <p:spPr/>
        <p:txBody>
          <a:bodyPr/>
          <a:lstStyle/>
          <a:p>
            <a:fld id="{2F821E62-0068-4BCB-83F3-FD031A7B1531}" type="datetimeFigureOut">
              <a:rPr kumimoji="1" lang="ja-JP" altLang="en-US" smtClean="0"/>
              <a:t>2023/11/5</a:t>
            </a:fld>
            <a:endParaRPr kumimoji="1" lang="ja-JP" altLang="en-US"/>
          </a:p>
        </p:txBody>
      </p:sp>
      <p:sp>
        <p:nvSpPr>
          <p:cNvPr id="6" name="フッター プレースホルダー 5">
            <a:extLst>
              <a:ext uri="{FF2B5EF4-FFF2-40B4-BE49-F238E27FC236}">
                <a16:creationId xmlns:a16="http://schemas.microsoft.com/office/drawing/2014/main" id="{B921F345-E2D6-6A59-67C5-6696867B16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43CAB63-54F1-B334-329E-0B4BE72649A4}"/>
              </a:ext>
            </a:extLst>
          </p:cNvPr>
          <p:cNvSpPr>
            <a:spLocks noGrp="1"/>
          </p:cNvSpPr>
          <p:nvPr>
            <p:ph type="sldNum" sz="quarter" idx="12"/>
          </p:nvPr>
        </p:nvSpPr>
        <p:spPr/>
        <p:txBody>
          <a:body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3408365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70103-B9A4-7CC3-D4A7-285C3542283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4350E38-7C4E-18C2-9457-9E441F94FB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71C60A4-51F0-F3FA-3FA9-BCD2D43AC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2F4423D-783F-934B-B0EC-5BD50248577A}"/>
              </a:ext>
            </a:extLst>
          </p:cNvPr>
          <p:cNvSpPr>
            <a:spLocks noGrp="1"/>
          </p:cNvSpPr>
          <p:nvPr>
            <p:ph type="dt" sz="half" idx="10"/>
          </p:nvPr>
        </p:nvSpPr>
        <p:spPr/>
        <p:txBody>
          <a:bodyPr/>
          <a:lstStyle/>
          <a:p>
            <a:fld id="{2F821E62-0068-4BCB-83F3-FD031A7B1531}" type="datetimeFigureOut">
              <a:rPr kumimoji="1" lang="ja-JP" altLang="en-US" smtClean="0"/>
              <a:t>2023/11/5</a:t>
            </a:fld>
            <a:endParaRPr kumimoji="1" lang="ja-JP" altLang="en-US"/>
          </a:p>
        </p:txBody>
      </p:sp>
      <p:sp>
        <p:nvSpPr>
          <p:cNvPr id="6" name="フッター プレースホルダー 5">
            <a:extLst>
              <a:ext uri="{FF2B5EF4-FFF2-40B4-BE49-F238E27FC236}">
                <a16:creationId xmlns:a16="http://schemas.microsoft.com/office/drawing/2014/main" id="{8BBD4035-02EE-CF9A-202F-FA5CF639A0C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B00C12C-43BD-7317-3157-7764F457B5F6}"/>
              </a:ext>
            </a:extLst>
          </p:cNvPr>
          <p:cNvSpPr>
            <a:spLocks noGrp="1"/>
          </p:cNvSpPr>
          <p:nvPr>
            <p:ph type="sldNum" sz="quarter" idx="12"/>
          </p:nvPr>
        </p:nvSpPr>
        <p:spPr/>
        <p:txBody>
          <a:body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3079009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3945272-AB4F-148F-924B-08A9A8F459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DD7BDC-C093-D410-DBF9-4A9CD4BE02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8EF0D78-3376-5BA2-1DD1-D88A75B576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821E62-0068-4BCB-83F3-FD031A7B1531}" type="datetimeFigureOut">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6CA5E728-CCD5-9FF8-CAE1-C9041DE1B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79647F8-EC8F-A584-2E0D-72DA31CC10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D5FC3-37D1-47C5-9599-6433240C9BE2}" type="slidenum">
              <a:rPr kumimoji="1" lang="ja-JP" altLang="en-US" smtClean="0"/>
              <a:t>‹#›</a:t>
            </a:fld>
            <a:endParaRPr kumimoji="1" lang="ja-JP" altLang="en-US"/>
          </a:p>
        </p:txBody>
      </p:sp>
    </p:spTree>
    <p:extLst>
      <p:ext uri="{BB962C8B-B14F-4D97-AF65-F5344CB8AC3E}">
        <p14:creationId xmlns:p14="http://schemas.microsoft.com/office/powerpoint/2010/main" val="2248992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jpg"/><Relationship Id="rId3" Type="http://schemas.openxmlformats.org/officeDocument/2006/relationships/image" Target="../media/image4.jpg"/><Relationship Id="rId21" Type="http://schemas.openxmlformats.org/officeDocument/2006/relationships/image" Target="../media/image1.png"/><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openxmlformats.org/officeDocument/2006/relationships/image" Target="../media/image5.jpg"/><Relationship Id="rId16" Type="http://schemas.openxmlformats.org/officeDocument/2006/relationships/image" Target="../media/image18.jp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24" Type="http://schemas.openxmlformats.org/officeDocument/2006/relationships/image" Target="../media/image25.jpg"/><Relationship Id="rId5" Type="http://schemas.openxmlformats.org/officeDocument/2006/relationships/image" Target="../media/image7.jpg"/><Relationship Id="rId15" Type="http://schemas.openxmlformats.org/officeDocument/2006/relationships/image" Target="../media/image17.jpg"/><Relationship Id="rId23" Type="http://schemas.openxmlformats.org/officeDocument/2006/relationships/image" Target="../media/image24.jpg"/><Relationship Id="rId10" Type="http://schemas.openxmlformats.org/officeDocument/2006/relationships/image" Target="../media/image12.jpg"/><Relationship Id="rId19" Type="http://schemas.openxmlformats.org/officeDocument/2006/relationships/image" Target="../media/image21.jp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image" Target="../media/image16.jpg"/><Relationship Id="rId22"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18" Type="http://schemas.openxmlformats.org/officeDocument/2006/relationships/image" Target="../media/image24.jpg"/><Relationship Id="rId3" Type="http://schemas.openxmlformats.org/officeDocument/2006/relationships/image" Target="../media/image8.jpg"/><Relationship Id="rId21" Type="http://schemas.openxmlformats.org/officeDocument/2006/relationships/image" Target="../media/image20.jpg"/><Relationship Id="rId7" Type="http://schemas.openxmlformats.org/officeDocument/2006/relationships/image" Target="../media/image13.jpg"/><Relationship Id="rId12" Type="http://schemas.openxmlformats.org/officeDocument/2006/relationships/image" Target="../media/image18.jpg"/><Relationship Id="rId17" Type="http://schemas.openxmlformats.org/officeDocument/2006/relationships/image" Target="../media/image23.jpeg"/><Relationship Id="rId2" Type="http://schemas.openxmlformats.org/officeDocument/2006/relationships/image" Target="../media/image6.png"/><Relationship Id="rId16" Type="http://schemas.openxmlformats.org/officeDocument/2006/relationships/image" Target="../media/image1.png"/><Relationship Id="rId20"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5" Type="http://schemas.openxmlformats.org/officeDocument/2006/relationships/image" Target="../media/image22.png"/><Relationship Id="rId10" Type="http://schemas.openxmlformats.org/officeDocument/2006/relationships/image" Target="../media/image16.jpg"/><Relationship Id="rId19" Type="http://schemas.openxmlformats.org/officeDocument/2006/relationships/image" Target="../media/image25.jpg"/><Relationship Id="rId4" Type="http://schemas.openxmlformats.org/officeDocument/2006/relationships/image" Target="../media/image9.jpg"/><Relationship Id="rId9" Type="http://schemas.openxmlformats.org/officeDocument/2006/relationships/image" Target="../media/image15.jpg"/><Relationship Id="rId14"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1462B-A964-F326-5CB3-0BE4C3C2D612}"/>
              </a:ext>
            </a:extLst>
          </p:cNvPr>
          <p:cNvSpPr>
            <a:spLocks noGrp="1"/>
          </p:cNvSpPr>
          <p:nvPr>
            <p:ph type="title"/>
          </p:nvPr>
        </p:nvSpPr>
        <p:spPr/>
        <p:txBody>
          <a:bodyPr/>
          <a:lstStyle/>
          <a:p>
            <a:r>
              <a:rPr kumimoji="1" lang="ja-JP" altLang="en-US" dirty="0"/>
              <a:t>タイトルないぜ！！</a:t>
            </a:r>
          </a:p>
        </p:txBody>
      </p:sp>
      <p:sp>
        <p:nvSpPr>
          <p:cNvPr id="3" name="コンテンツ プレースホルダー 2">
            <a:extLst>
              <a:ext uri="{FF2B5EF4-FFF2-40B4-BE49-F238E27FC236}">
                <a16:creationId xmlns:a16="http://schemas.microsoft.com/office/drawing/2014/main" id="{E9FC5733-B1BB-F97D-BB08-1DFF3227D2D9}"/>
              </a:ext>
            </a:extLst>
          </p:cNvPr>
          <p:cNvSpPr>
            <a:spLocks noGrp="1"/>
          </p:cNvSpPr>
          <p:nvPr>
            <p:ph idx="1"/>
          </p:nvPr>
        </p:nvSpPr>
        <p:spPr>
          <a:xfrm>
            <a:off x="838200" y="2141537"/>
            <a:ext cx="10515600" cy="4351338"/>
          </a:xfrm>
        </p:spPr>
        <p:txBody>
          <a:bodyPr/>
          <a:lstStyle/>
          <a:p>
            <a:endParaRPr kumimoji="1" lang="ja-JP" altLang="en-US" dirty="0"/>
          </a:p>
        </p:txBody>
      </p:sp>
    </p:spTree>
    <p:extLst>
      <p:ext uri="{BB962C8B-B14F-4D97-AF65-F5344CB8AC3E}">
        <p14:creationId xmlns:p14="http://schemas.microsoft.com/office/powerpoint/2010/main" val="698841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12C8846F-81D7-84AF-5441-2BA328D76BEE}"/>
              </a:ext>
            </a:extLst>
          </p:cNvPr>
          <p:cNvSpPr/>
          <p:nvPr/>
        </p:nvSpPr>
        <p:spPr>
          <a:xfrm>
            <a:off x="5652686" y="2683773"/>
            <a:ext cx="801197" cy="1693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1E9F813-8FD4-2556-1365-4E6A77DB61EC}"/>
              </a:ext>
            </a:extLst>
          </p:cNvPr>
          <p:cNvSpPr/>
          <p:nvPr/>
        </p:nvSpPr>
        <p:spPr>
          <a:xfrm>
            <a:off x="4432838" y="2575715"/>
            <a:ext cx="965791" cy="27607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E31CB1E8-AFDC-AE63-816E-FFCC209A2F0C}"/>
              </a:ext>
            </a:extLst>
          </p:cNvPr>
          <p:cNvSpPr/>
          <p:nvPr/>
        </p:nvSpPr>
        <p:spPr>
          <a:xfrm>
            <a:off x="2990155" y="-313699"/>
            <a:ext cx="3851159" cy="7295176"/>
          </a:xfrm>
          <a:custGeom>
            <a:avLst/>
            <a:gdLst>
              <a:gd name="connsiteX0" fmla="*/ 233606 w 3851159"/>
              <a:gd name="connsiteY0" fmla="*/ 807608 h 7295176"/>
              <a:gd name="connsiteX1" fmla="*/ 233606 w 3851159"/>
              <a:gd name="connsiteY1" fmla="*/ 807608 h 7295176"/>
              <a:gd name="connsiteX2" fmla="*/ 480560 w 3851159"/>
              <a:gd name="connsiteY2" fmla="*/ 2836642 h 7295176"/>
              <a:gd name="connsiteX3" fmla="*/ 921074 w 3851159"/>
              <a:gd name="connsiteY3" fmla="*/ 5172700 h 7295176"/>
              <a:gd name="connsiteX4" fmla="*/ 1268146 w 3851159"/>
              <a:gd name="connsiteY4" fmla="*/ 6854663 h 7295176"/>
              <a:gd name="connsiteX5" fmla="*/ 1401635 w 3851159"/>
              <a:gd name="connsiteY5" fmla="*/ 7295176 h 7295176"/>
              <a:gd name="connsiteX6" fmla="*/ 3851159 w 3851159"/>
              <a:gd name="connsiteY6" fmla="*/ 7241781 h 7295176"/>
              <a:gd name="connsiteX7" fmla="*/ 3744368 w 3851159"/>
              <a:gd name="connsiteY7" fmla="*/ 4498581 h 7295176"/>
              <a:gd name="connsiteX8" fmla="*/ 3737693 w 3851159"/>
              <a:gd name="connsiteY8" fmla="*/ 4431836 h 7295176"/>
              <a:gd name="connsiteX9" fmla="*/ 3771065 w 3851159"/>
              <a:gd name="connsiteY9" fmla="*/ 2623060 h 7295176"/>
              <a:gd name="connsiteX10" fmla="*/ 3837810 w 3851159"/>
              <a:gd name="connsiteY10" fmla="*/ 533956 h 7295176"/>
              <a:gd name="connsiteX11" fmla="*/ 3817787 w 3851159"/>
              <a:gd name="connsiteY11" fmla="*/ 0 h 7295176"/>
              <a:gd name="connsiteX12" fmla="*/ 0 w 3851159"/>
              <a:gd name="connsiteY12" fmla="*/ 100117 h 7295176"/>
              <a:gd name="connsiteX13" fmla="*/ 233606 w 3851159"/>
              <a:gd name="connsiteY13" fmla="*/ 807608 h 729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51159" h="7295176">
                <a:moveTo>
                  <a:pt x="233606" y="807608"/>
                </a:moveTo>
                <a:lnTo>
                  <a:pt x="233606" y="807608"/>
                </a:lnTo>
                <a:lnTo>
                  <a:pt x="480560" y="2836642"/>
                </a:lnTo>
                <a:lnTo>
                  <a:pt x="921074" y="5172700"/>
                </a:lnTo>
                <a:lnTo>
                  <a:pt x="1268146" y="6854663"/>
                </a:lnTo>
                <a:lnTo>
                  <a:pt x="1401635" y="7295176"/>
                </a:lnTo>
                <a:lnTo>
                  <a:pt x="3851159" y="7241781"/>
                </a:lnTo>
                <a:lnTo>
                  <a:pt x="3744368" y="4498581"/>
                </a:lnTo>
                <a:lnTo>
                  <a:pt x="3737693" y="4431836"/>
                </a:lnTo>
                <a:lnTo>
                  <a:pt x="3771065" y="2623060"/>
                </a:lnTo>
                <a:lnTo>
                  <a:pt x="3837810" y="533956"/>
                </a:lnTo>
                <a:lnTo>
                  <a:pt x="3817787" y="0"/>
                </a:lnTo>
                <a:lnTo>
                  <a:pt x="0" y="100117"/>
                </a:lnTo>
                <a:lnTo>
                  <a:pt x="233606" y="807608"/>
                </a:lnTo>
                <a:close/>
              </a:path>
            </a:pathLst>
          </a:custGeom>
          <a:solidFill>
            <a:schemeClr val="accent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944A1A8-793F-0C78-634F-E60B0082A278}"/>
              </a:ext>
            </a:extLst>
          </p:cNvPr>
          <p:cNvSpPr/>
          <p:nvPr/>
        </p:nvSpPr>
        <p:spPr>
          <a:xfrm>
            <a:off x="5679468" y="-325815"/>
            <a:ext cx="965791" cy="33093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4" name="テキスト ボックス 3">
            <a:extLst>
              <a:ext uri="{FF2B5EF4-FFF2-40B4-BE49-F238E27FC236}">
                <a16:creationId xmlns:a16="http://schemas.microsoft.com/office/drawing/2014/main" id="{0B2C74FB-EE51-0F78-7B67-02705769A6CD}"/>
              </a:ext>
            </a:extLst>
          </p:cNvPr>
          <p:cNvSpPr txBox="1"/>
          <p:nvPr/>
        </p:nvSpPr>
        <p:spPr>
          <a:xfrm>
            <a:off x="181908" y="1005720"/>
            <a:ext cx="2988457" cy="646331"/>
          </a:xfrm>
          <a:prstGeom prst="rect">
            <a:avLst/>
          </a:prstGeom>
          <a:noFill/>
        </p:spPr>
        <p:txBody>
          <a:bodyPr wrap="square" rtlCol="0">
            <a:spAutoFit/>
          </a:bodyPr>
          <a:lstStyle/>
          <a:p>
            <a:r>
              <a:rPr kumimoji="1" lang="ja-JP" altLang="en-US" b="1" dirty="0"/>
              <a:t>生成範囲ルール</a:t>
            </a:r>
            <a:endParaRPr kumimoji="1" lang="en-US" altLang="ja-JP" b="1" dirty="0"/>
          </a:p>
          <a:p>
            <a:r>
              <a:rPr lang="ja-JP" altLang="en-US" b="1" dirty="0"/>
              <a:t>例２</a:t>
            </a:r>
            <a:endParaRPr kumimoji="1" lang="ja-JP" altLang="en-US" b="1" dirty="0"/>
          </a:p>
        </p:txBody>
      </p:sp>
      <p:sp>
        <p:nvSpPr>
          <p:cNvPr id="3" name="テキスト ボックス 2">
            <a:extLst>
              <a:ext uri="{FF2B5EF4-FFF2-40B4-BE49-F238E27FC236}">
                <a16:creationId xmlns:a16="http://schemas.microsoft.com/office/drawing/2014/main" id="{BB5697FF-E691-B14A-D482-4F2A9CE5D976}"/>
              </a:ext>
            </a:extLst>
          </p:cNvPr>
          <p:cNvSpPr txBox="1"/>
          <p:nvPr/>
        </p:nvSpPr>
        <p:spPr>
          <a:xfrm>
            <a:off x="6744488" y="544450"/>
            <a:ext cx="4826788" cy="923330"/>
          </a:xfrm>
          <a:prstGeom prst="rect">
            <a:avLst/>
          </a:prstGeom>
          <a:noFill/>
        </p:spPr>
        <p:txBody>
          <a:bodyPr wrap="square" rtlCol="0">
            <a:spAutoFit/>
          </a:bodyPr>
          <a:lstStyle/>
          <a:p>
            <a:r>
              <a:rPr lang="ja-JP" altLang="en-US" dirty="0"/>
              <a:t>地形範囲</a:t>
            </a:r>
            <a:endParaRPr lang="en-US" altLang="ja-JP" dirty="0"/>
          </a:p>
          <a:p>
            <a:r>
              <a:rPr kumimoji="1" lang="ja-JP" altLang="en-US" dirty="0"/>
              <a:t>必ずオブジェクトで埋めないといけない範囲</a:t>
            </a:r>
            <a:endParaRPr kumimoji="1" lang="en-US" altLang="ja-JP" dirty="0"/>
          </a:p>
          <a:p>
            <a:r>
              <a:rPr lang="ja-JP" altLang="en-US" dirty="0"/>
              <a:t>埋めるためのものは限定されない</a:t>
            </a:r>
            <a:endParaRPr kumimoji="1" lang="ja-JP" altLang="en-US" dirty="0"/>
          </a:p>
        </p:txBody>
      </p:sp>
      <p:sp>
        <p:nvSpPr>
          <p:cNvPr id="10" name="正方形/長方形 9">
            <a:extLst>
              <a:ext uri="{FF2B5EF4-FFF2-40B4-BE49-F238E27FC236}">
                <a16:creationId xmlns:a16="http://schemas.microsoft.com/office/drawing/2014/main" id="{77A695AC-4016-ECDF-8B20-1A7ADB62DEA3}"/>
              </a:ext>
            </a:extLst>
          </p:cNvPr>
          <p:cNvSpPr/>
          <p:nvPr/>
        </p:nvSpPr>
        <p:spPr>
          <a:xfrm>
            <a:off x="4979141" y="2095778"/>
            <a:ext cx="874354" cy="2269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建物</a:t>
            </a:r>
          </a:p>
        </p:txBody>
      </p:sp>
      <p:sp>
        <p:nvSpPr>
          <p:cNvPr id="11" name="正方形/長方形 10">
            <a:extLst>
              <a:ext uri="{FF2B5EF4-FFF2-40B4-BE49-F238E27FC236}">
                <a16:creationId xmlns:a16="http://schemas.microsoft.com/office/drawing/2014/main" id="{4A6DD489-67C7-749D-B871-BD639FF852CE}"/>
              </a:ext>
            </a:extLst>
          </p:cNvPr>
          <p:cNvSpPr/>
          <p:nvPr/>
        </p:nvSpPr>
        <p:spPr>
          <a:xfrm>
            <a:off x="4205653" y="0"/>
            <a:ext cx="965791" cy="27607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69290A1-DC7F-51F9-3188-9E90624C0165}"/>
              </a:ext>
            </a:extLst>
          </p:cNvPr>
          <p:cNvSpPr txBox="1"/>
          <p:nvPr/>
        </p:nvSpPr>
        <p:spPr>
          <a:xfrm>
            <a:off x="3152748" y="498284"/>
            <a:ext cx="1143049" cy="369332"/>
          </a:xfrm>
          <a:prstGeom prst="rect">
            <a:avLst/>
          </a:prstGeom>
          <a:noFill/>
        </p:spPr>
        <p:txBody>
          <a:bodyPr wrap="square" rtlCol="0">
            <a:spAutoFit/>
          </a:bodyPr>
          <a:lstStyle/>
          <a:p>
            <a:r>
              <a:rPr lang="ja-JP" altLang="en-US" dirty="0"/>
              <a:t>許容</a:t>
            </a:r>
            <a:r>
              <a:rPr kumimoji="1" lang="ja-JP" altLang="en-US" dirty="0"/>
              <a:t>範囲</a:t>
            </a:r>
          </a:p>
        </p:txBody>
      </p:sp>
      <p:sp>
        <p:nvSpPr>
          <p:cNvPr id="16" name="テキスト ボックス 15">
            <a:extLst>
              <a:ext uri="{FF2B5EF4-FFF2-40B4-BE49-F238E27FC236}">
                <a16:creationId xmlns:a16="http://schemas.microsoft.com/office/drawing/2014/main" id="{2434C857-0ACC-20A1-D9A9-30AACA405E58}"/>
              </a:ext>
            </a:extLst>
          </p:cNvPr>
          <p:cNvSpPr txBox="1"/>
          <p:nvPr/>
        </p:nvSpPr>
        <p:spPr>
          <a:xfrm>
            <a:off x="6751738" y="2238119"/>
            <a:ext cx="4826788" cy="646331"/>
          </a:xfrm>
          <a:prstGeom prst="rect">
            <a:avLst/>
          </a:prstGeom>
          <a:noFill/>
        </p:spPr>
        <p:txBody>
          <a:bodyPr wrap="square" rtlCol="0">
            <a:spAutoFit/>
          </a:bodyPr>
          <a:lstStyle/>
          <a:p>
            <a:r>
              <a:rPr kumimoji="1" lang="ja-JP" altLang="en-US" dirty="0"/>
              <a:t>許容範囲</a:t>
            </a:r>
            <a:endParaRPr kumimoji="1" lang="en-US" altLang="ja-JP" dirty="0"/>
          </a:p>
          <a:p>
            <a:r>
              <a:rPr lang="ja-JP" altLang="en-US" dirty="0"/>
              <a:t>空間に散布？されるオブジェクトの範囲</a:t>
            </a:r>
            <a:endParaRPr kumimoji="1" lang="ja-JP" altLang="en-US" dirty="0"/>
          </a:p>
        </p:txBody>
      </p:sp>
      <p:pic>
        <p:nvPicPr>
          <p:cNvPr id="14" name="図 13">
            <a:extLst>
              <a:ext uri="{FF2B5EF4-FFF2-40B4-BE49-F238E27FC236}">
                <a16:creationId xmlns:a16="http://schemas.microsoft.com/office/drawing/2014/main" id="{8E2E628D-F131-7904-FA62-4B18324A1CF7}"/>
              </a:ext>
            </a:extLst>
          </p:cNvPr>
          <p:cNvPicPr>
            <a:picLocks noChangeAspect="1"/>
          </p:cNvPicPr>
          <p:nvPr/>
        </p:nvPicPr>
        <p:blipFill>
          <a:blip r:embed="rId2"/>
          <a:stretch>
            <a:fillRect/>
          </a:stretch>
        </p:blipFill>
        <p:spPr>
          <a:xfrm>
            <a:off x="133193" y="1790155"/>
            <a:ext cx="2758855" cy="4331844"/>
          </a:xfrm>
          <a:prstGeom prst="rect">
            <a:avLst/>
          </a:prstGeom>
        </p:spPr>
      </p:pic>
      <p:sp>
        <p:nvSpPr>
          <p:cNvPr id="20" name="正方形/長方形 19">
            <a:extLst>
              <a:ext uri="{FF2B5EF4-FFF2-40B4-BE49-F238E27FC236}">
                <a16:creationId xmlns:a16="http://schemas.microsoft.com/office/drawing/2014/main" id="{F6A0FEA1-7714-61FC-F721-7043983A1EF3}"/>
              </a:ext>
            </a:extLst>
          </p:cNvPr>
          <p:cNvSpPr/>
          <p:nvPr/>
        </p:nvSpPr>
        <p:spPr>
          <a:xfrm>
            <a:off x="4573257" y="4436014"/>
            <a:ext cx="965791" cy="27607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8B2529D-6CE6-E95E-7703-87EEA7289F26}"/>
              </a:ext>
            </a:extLst>
          </p:cNvPr>
          <p:cNvSpPr/>
          <p:nvPr/>
        </p:nvSpPr>
        <p:spPr>
          <a:xfrm>
            <a:off x="5381613" y="4148583"/>
            <a:ext cx="965791" cy="27607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49B5A86C-F9F6-5A2C-AE7B-785DF97B4611}"/>
              </a:ext>
            </a:extLst>
          </p:cNvPr>
          <p:cNvSpPr txBox="1"/>
          <p:nvPr/>
        </p:nvSpPr>
        <p:spPr>
          <a:xfrm>
            <a:off x="6841312" y="3789683"/>
            <a:ext cx="4826788" cy="646331"/>
          </a:xfrm>
          <a:prstGeom prst="rect">
            <a:avLst/>
          </a:prstGeom>
          <a:noFill/>
        </p:spPr>
        <p:txBody>
          <a:bodyPr wrap="square" rtlCol="0">
            <a:spAutoFit/>
          </a:bodyPr>
          <a:lstStyle/>
          <a:p>
            <a:r>
              <a:rPr kumimoji="1" lang="ja-JP" altLang="en-US" dirty="0"/>
              <a:t>パラメーター</a:t>
            </a:r>
            <a:endParaRPr kumimoji="1" lang="en-US" altLang="ja-JP" dirty="0"/>
          </a:p>
          <a:p>
            <a:r>
              <a:rPr kumimoji="1" lang="ja-JP" altLang="en-US" dirty="0"/>
              <a:t>規則的、</a:t>
            </a:r>
          </a:p>
        </p:txBody>
      </p:sp>
    </p:spTree>
    <p:extLst>
      <p:ext uri="{BB962C8B-B14F-4D97-AF65-F5344CB8AC3E}">
        <p14:creationId xmlns:p14="http://schemas.microsoft.com/office/powerpoint/2010/main" val="3486735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12C8846F-81D7-84AF-5441-2BA328D76BEE}"/>
              </a:ext>
            </a:extLst>
          </p:cNvPr>
          <p:cNvSpPr/>
          <p:nvPr/>
        </p:nvSpPr>
        <p:spPr>
          <a:xfrm>
            <a:off x="5888299" y="1687670"/>
            <a:ext cx="609956" cy="14927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1E9F813-8FD4-2556-1365-4E6A77DB61EC}"/>
              </a:ext>
            </a:extLst>
          </p:cNvPr>
          <p:cNvSpPr/>
          <p:nvPr/>
        </p:nvSpPr>
        <p:spPr>
          <a:xfrm>
            <a:off x="4617545" y="1328885"/>
            <a:ext cx="619941" cy="1585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944A1A8-793F-0C78-634F-E60B0082A278}"/>
              </a:ext>
            </a:extLst>
          </p:cNvPr>
          <p:cNvSpPr/>
          <p:nvPr/>
        </p:nvSpPr>
        <p:spPr>
          <a:xfrm>
            <a:off x="6300752" y="2870597"/>
            <a:ext cx="641239" cy="10873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4" name="テキスト ボックス 3">
            <a:extLst>
              <a:ext uri="{FF2B5EF4-FFF2-40B4-BE49-F238E27FC236}">
                <a16:creationId xmlns:a16="http://schemas.microsoft.com/office/drawing/2014/main" id="{0B2C74FB-EE51-0F78-7B67-02705769A6CD}"/>
              </a:ext>
            </a:extLst>
          </p:cNvPr>
          <p:cNvSpPr txBox="1"/>
          <p:nvPr/>
        </p:nvSpPr>
        <p:spPr>
          <a:xfrm>
            <a:off x="181908" y="1005720"/>
            <a:ext cx="2988457" cy="646331"/>
          </a:xfrm>
          <a:prstGeom prst="rect">
            <a:avLst/>
          </a:prstGeom>
          <a:noFill/>
        </p:spPr>
        <p:txBody>
          <a:bodyPr wrap="square" rtlCol="0">
            <a:spAutoFit/>
          </a:bodyPr>
          <a:lstStyle/>
          <a:p>
            <a:r>
              <a:rPr kumimoji="1" lang="ja-JP" altLang="en-US" b="1" dirty="0"/>
              <a:t>生成範囲ルール</a:t>
            </a:r>
            <a:endParaRPr kumimoji="1" lang="en-US" altLang="ja-JP" b="1" dirty="0"/>
          </a:p>
          <a:p>
            <a:r>
              <a:rPr lang="ja-JP" altLang="en-US" b="1" dirty="0"/>
              <a:t>例３</a:t>
            </a:r>
            <a:endParaRPr kumimoji="1" lang="ja-JP" altLang="en-US" b="1" dirty="0"/>
          </a:p>
        </p:txBody>
      </p:sp>
      <p:sp>
        <p:nvSpPr>
          <p:cNvPr id="3" name="テキスト ボックス 2">
            <a:extLst>
              <a:ext uri="{FF2B5EF4-FFF2-40B4-BE49-F238E27FC236}">
                <a16:creationId xmlns:a16="http://schemas.microsoft.com/office/drawing/2014/main" id="{BB5697FF-E691-B14A-D482-4F2A9CE5D976}"/>
              </a:ext>
            </a:extLst>
          </p:cNvPr>
          <p:cNvSpPr txBox="1"/>
          <p:nvPr/>
        </p:nvSpPr>
        <p:spPr>
          <a:xfrm>
            <a:off x="6744488" y="544450"/>
            <a:ext cx="4826788" cy="923330"/>
          </a:xfrm>
          <a:prstGeom prst="rect">
            <a:avLst/>
          </a:prstGeom>
          <a:noFill/>
        </p:spPr>
        <p:txBody>
          <a:bodyPr wrap="square" rtlCol="0">
            <a:spAutoFit/>
          </a:bodyPr>
          <a:lstStyle/>
          <a:p>
            <a:r>
              <a:rPr lang="ja-JP" altLang="en-US" dirty="0"/>
              <a:t>地形範囲</a:t>
            </a:r>
            <a:endParaRPr lang="en-US" altLang="ja-JP" dirty="0"/>
          </a:p>
          <a:p>
            <a:r>
              <a:rPr kumimoji="1" lang="ja-JP" altLang="en-US" dirty="0"/>
              <a:t>必ずオブジェクトで埋めないといけない範囲</a:t>
            </a:r>
            <a:endParaRPr kumimoji="1" lang="en-US" altLang="ja-JP" dirty="0"/>
          </a:p>
          <a:p>
            <a:r>
              <a:rPr lang="ja-JP" altLang="en-US" dirty="0"/>
              <a:t>埋めるためのものは限定されない</a:t>
            </a:r>
            <a:endParaRPr kumimoji="1" lang="ja-JP" altLang="en-US" dirty="0"/>
          </a:p>
        </p:txBody>
      </p:sp>
      <p:sp>
        <p:nvSpPr>
          <p:cNvPr id="10" name="正方形/長方形 9">
            <a:extLst>
              <a:ext uri="{FF2B5EF4-FFF2-40B4-BE49-F238E27FC236}">
                <a16:creationId xmlns:a16="http://schemas.microsoft.com/office/drawing/2014/main" id="{77A695AC-4016-ECDF-8B20-1A7ADB62DEA3}"/>
              </a:ext>
            </a:extLst>
          </p:cNvPr>
          <p:cNvSpPr/>
          <p:nvPr/>
        </p:nvSpPr>
        <p:spPr>
          <a:xfrm>
            <a:off x="5154310" y="1002847"/>
            <a:ext cx="745121" cy="1865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建物</a:t>
            </a:r>
          </a:p>
        </p:txBody>
      </p:sp>
      <p:sp>
        <p:nvSpPr>
          <p:cNvPr id="11" name="正方形/長方形 10">
            <a:extLst>
              <a:ext uri="{FF2B5EF4-FFF2-40B4-BE49-F238E27FC236}">
                <a16:creationId xmlns:a16="http://schemas.microsoft.com/office/drawing/2014/main" id="{4A6DD489-67C7-749D-B871-BD639FF852CE}"/>
              </a:ext>
            </a:extLst>
          </p:cNvPr>
          <p:cNvSpPr/>
          <p:nvPr/>
        </p:nvSpPr>
        <p:spPr>
          <a:xfrm>
            <a:off x="4503858" y="3642598"/>
            <a:ext cx="792036" cy="2032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69290A1-DC7F-51F9-3188-9E90624C0165}"/>
              </a:ext>
            </a:extLst>
          </p:cNvPr>
          <p:cNvSpPr txBox="1"/>
          <p:nvPr/>
        </p:nvSpPr>
        <p:spPr>
          <a:xfrm>
            <a:off x="3384075" y="1960177"/>
            <a:ext cx="1143049" cy="369332"/>
          </a:xfrm>
          <a:prstGeom prst="rect">
            <a:avLst/>
          </a:prstGeom>
          <a:noFill/>
        </p:spPr>
        <p:txBody>
          <a:bodyPr wrap="square" rtlCol="0">
            <a:spAutoFit/>
          </a:bodyPr>
          <a:lstStyle/>
          <a:p>
            <a:r>
              <a:rPr lang="ja-JP" altLang="en-US" dirty="0"/>
              <a:t>許容</a:t>
            </a:r>
            <a:r>
              <a:rPr kumimoji="1" lang="ja-JP" altLang="en-US" dirty="0"/>
              <a:t>範囲</a:t>
            </a:r>
          </a:p>
        </p:txBody>
      </p:sp>
      <p:sp>
        <p:nvSpPr>
          <p:cNvPr id="16" name="テキスト ボックス 15">
            <a:extLst>
              <a:ext uri="{FF2B5EF4-FFF2-40B4-BE49-F238E27FC236}">
                <a16:creationId xmlns:a16="http://schemas.microsoft.com/office/drawing/2014/main" id="{2434C857-0ACC-20A1-D9A9-30AACA405E58}"/>
              </a:ext>
            </a:extLst>
          </p:cNvPr>
          <p:cNvSpPr txBox="1"/>
          <p:nvPr/>
        </p:nvSpPr>
        <p:spPr>
          <a:xfrm>
            <a:off x="7733046" y="2092643"/>
            <a:ext cx="4418487" cy="646331"/>
          </a:xfrm>
          <a:prstGeom prst="rect">
            <a:avLst/>
          </a:prstGeom>
          <a:noFill/>
        </p:spPr>
        <p:txBody>
          <a:bodyPr wrap="square" rtlCol="0">
            <a:spAutoFit/>
          </a:bodyPr>
          <a:lstStyle/>
          <a:p>
            <a:r>
              <a:rPr kumimoji="1" lang="ja-JP" altLang="en-US" dirty="0"/>
              <a:t>許容範囲</a:t>
            </a:r>
            <a:endParaRPr kumimoji="1" lang="en-US" altLang="ja-JP" dirty="0"/>
          </a:p>
          <a:p>
            <a:r>
              <a:rPr lang="ja-JP" altLang="en-US" dirty="0"/>
              <a:t>空間に散布？されるオブジェクトの範囲</a:t>
            </a:r>
            <a:endParaRPr kumimoji="1" lang="ja-JP" altLang="en-US" dirty="0"/>
          </a:p>
        </p:txBody>
      </p:sp>
      <p:sp>
        <p:nvSpPr>
          <p:cNvPr id="20" name="正方形/長方形 19">
            <a:extLst>
              <a:ext uri="{FF2B5EF4-FFF2-40B4-BE49-F238E27FC236}">
                <a16:creationId xmlns:a16="http://schemas.microsoft.com/office/drawing/2014/main" id="{F6A0FEA1-7714-61FC-F721-7043983A1EF3}"/>
              </a:ext>
            </a:extLst>
          </p:cNvPr>
          <p:cNvSpPr/>
          <p:nvPr/>
        </p:nvSpPr>
        <p:spPr>
          <a:xfrm>
            <a:off x="5291935" y="4217267"/>
            <a:ext cx="921503" cy="16462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8B2529D-6CE6-E95E-7703-87EEA7289F26}"/>
              </a:ext>
            </a:extLst>
          </p:cNvPr>
          <p:cNvSpPr/>
          <p:nvPr/>
        </p:nvSpPr>
        <p:spPr>
          <a:xfrm>
            <a:off x="6138476" y="3758996"/>
            <a:ext cx="727468" cy="11441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城のような建物&#10;&#10;中程度の精度で自動的に生成された説明">
            <a:extLst>
              <a:ext uri="{FF2B5EF4-FFF2-40B4-BE49-F238E27FC236}">
                <a16:creationId xmlns:a16="http://schemas.microsoft.com/office/drawing/2014/main" id="{AC27D3A7-ADDB-38D1-6257-4AB6592D0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4" y="1664167"/>
            <a:ext cx="2849736" cy="5062829"/>
          </a:xfrm>
          <a:prstGeom prst="rect">
            <a:avLst/>
          </a:prstGeom>
        </p:spPr>
      </p:pic>
      <p:sp>
        <p:nvSpPr>
          <p:cNvPr id="6" name="フリーフォーム: 図形 5">
            <a:extLst>
              <a:ext uri="{FF2B5EF4-FFF2-40B4-BE49-F238E27FC236}">
                <a16:creationId xmlns:a16="http://schemas.microsoft.com/office/drawing/2014/main" id="{4E130BB2-E9FA-1BAE-4CEA-40DC299253F2}"/>
              </a:ext>
            </a:extLst>
          </p:cNvPr>
          <p:cNvSpPr/>
          <p:nvPr/>
        </p:nvSpPr>
        <p:spPr>
          <a:xfrm>
            <a:off x="4054684" y="2415809"/>
            <a:ext cx="2689804" cy="2032585"/>
          </a:xfrm>
          <a:custGeom>
            <a:avLst/>
            <a:gdLst>
              <a:gd name="connsiteX0" fmla="*/ 840981 w 4004671"/>
              <a:gd name="connsiteY0" fmla="*/ 0 h 3217086"/>
              <a:gd name="connsiteX1" fmla="*/ 0 w 4004671"/>
              <a:gd name="connsiteY1" fmla="*/ 1575171 h 3217086"/>
              <a:gd name="connsiteX2" fmla="*/ 887702 w 4004671"/>
              <a:gd name="connsiteY2" fmla="*/ 2910061 h 3217086"/>
              <a:gd name="connsiteX3" fmla="*/ 2950108 w 4004671"/>
              <a:gd name="connsiteY3" fmla="*/ 3217086 h 3217086"/>
              <a:gd name="connsiteX4" fmla="*/ 4004671 w 4004671"/>
              <a:gd name="connsiteY4" fmla="*/ 2369431 h 3217086"/>
              <a:gd name="connsiteX5" fmla="*/ 3136992 w 4004671"/>
              <a:gd name="connsiteY5" fmla="*/ 1321542 h 3217086"/>
              <a:gd name="connsiteX6" fmla="*/ 2562989 w 4004671"/>
              <a:gd name="connsiteY6" fmla="*/ 26698 h 3217086"/>
              <a:gd name="connsiteX7" fmla="*/ 2496245 w 4004671"/>
              <a:gd name="connsiteY7" fmla="*/ 26698 h 3217086"/>
              <a:gd name="connsiteX8" fmla="*/ 840981 w 4004671"/>
              <a:gd name="connsiteY8" fmla="*/ 0 h 321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4671" h="3217086">
                <a:moveTo>
                  <a:pt x="840981" y="0"/>
                </a:moveTo>
                <a:lnTo>
                  <a:pt x="0" y="1575171"/>
                </a:lnTo>
                <a:lnTo>
                  <a:pt x="887702" y="2910061"/>
                </a:lnTo>
                <a:lnTo>
                  <a:pt x="2950108" y="3217086"/>
                </a:lnTo>
                <a:lnTo>
                  <a:pt x="4004671" y="2369431"/>
                </a:lnTo>
                <a:lnTo>
                  <a:pt x="3136992" y="1321542"/>
                </a:lnTo>
                <a:lnTo>
                  <a:pt x="2562989" y="26698"/>
                </a:lnTo>
                <a:lnTo>
                  <a:pt x="2496245" y="26698"/>
                </a:lnTo>
                <a:lnTo>
                  <a:pt x="840981" y="0"/>
                </a:lnTo>
                <a:close/>
              </a:path>
            </a:pathLst>
          </a:cu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図形 6">
            <a:extLst>
              <a:ext uri="{FF2B5EF4-FFF2-40B4-BE49-F238E27FC236}">
                <a16:creationId xmlns:a16="http://schemas.microsoft.com/office/drawing/2014/main" id="{1CE7BD5A-56CB-BDF7-FF76-A22B2CEFE31F}"/>
              </a:ext>
            </a:extLst>
          </p:cNvPr>
          <p:cNvSpPr/>
          <p:nvPr/>
        </p:nvSpPr>
        <p:spPr>
          <a:xfrm>
            <a:off x="3368661" y="498284"/>
            <a:ext cx="4418487" cy="5466377"/>
          </a:xfrm>
          <a:custGeom>
            <a:avLst/>
            <a:gdLst>
              <a:gd name="connsiteX0" fmla="*/ 1628566 w 4418487"/>
              <a:gd name="connsiteY0" fmla="*/ 0 h 5466377"/>
              <a:gd name="connsiteX1" fmla="*/ 0 w 4418487"/>
              <a:gd name="connsiteY1" fmla="*/ 2269314 h 5466377"/>
              <a:gd name="connsiteX2" fmla="*/ 80093 w 4418487"/>
              <a:gd name="connsiteY2" fmla="*/ 4491907 h 5466377"/>
              <a:gd name="connsiteX3" fmla="*/ 2589687 w 4418487"/>
              <a:gd name="connsiteY3" fmla="*/ 5466377 h 5466377"/>
              <a:gd name="connsiteX4" fmla="*/ 4104788 w 4418487"/>
              <a:gd name="connsiteY4" fmla="*/ 4572000 h 5466377"/>
              <a:gd name="connsiteX5" fmla="*/ 4418487 w 4418487"/>
              <a:gd name="connsiteY5" fmla="*/ 3343901 h 5466377"/>
              <a:gd name="connsiteX6" fmla="*/ 4271649 w 4418487"/>
              <a:gd name="connsiteY6" fmla="*/ 1234774 h 5466377"/>
              <a:gd name="connsiteX7" fmla="*/ 1568496 w 4418487"/>
              <a:gd name="connsiteY7" fmla="*/ 0 h 5466377"/>
              <a:gd name="connsiteX8" fmla="*/ 1628566 w 4418487"/>
              <a:gd name="connsiteY8" fmla="*/ 0 h 5466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8487" h="5466377">
                <a:moveTo>
                  <a:pt x="1628566" y="0"/>
                </a:moveTo>
                <a:lnTo>
                  <a:pt x="0" y="2269314"/>
                </a:lnTo>
                <a:lnTo>
                  <a:pt x="80093" y="4491907"/>
                </a:lnTo>
                <a:lnTo>
                  <a:pt x="2589687" y="5466377"/>
                </a:lnTo>
                <a:lnTo>
                  <a:pt x="4104788" y="4572000"/>
                </a:lnTo>
                <a:lnTo>
                  <a:pt x="4418487" y="3343901"/>
                </a:lnTo>
                <a:lnTo>
                  <a:pt x="4271649" y="1234774"/>
                </a:lnTo>
                <a:lnTo>
                  <a:pt x="1568496" y="0"/>
                </a:lnTo>
                <a:lnTo>
                  <a:pt x="1628566" y="0"/>
                </a:lnTo>
                <a:close/>
              </a:path>
            </a:pathLst>
          </a:custGeom>
          <a:solidFill>
            <a:schemeClr val="accent1">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35940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12C8846F-81D7-84AF-5441-2BA328D76BEE}"/>
              </a:ext>
            </a:extLst>
          </p:cNvPr>
          <p:cNvSpPr/>
          <p:nvPr/>
        </p:nvSpPr>
        <p:spPr>
          <a:xfrm>
            <a:off x="5888299" y="1687670"/>
            <a:ext cx="609956" cy="14927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1E9F813-8FD4-2556-1365-4E6A77DB61EC}"/>
              </a:ext>
            </a:extLst>
          </p:cNvPr>
          <p:cNvSpPr/>
          <p:nvPr/>
        </p:nvSpPr>
        <p:spPr>
          <a:xfrm>
            <a:off x="4617545" y="1328885"/>
            <a:ext cx="619941" cy="1585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944A1A8-793F-0C78-634F-E60B0082A278}"/>
              </a:ext>
            </a:extLst>
          </p:cNvPr>
          <p:cNvSpPr/>
          <p:nvPr/>
        </p:nvSpPr>
        <p:spPr>
          <a:xfrm>
            <a:off x="6300752" y="2870597"/>
            <a:ext cx="641239" cy="10873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4" name="テキスト ボックス 3">
            <a:extLst>
              <a:ext uri="{FF2B5EF4-FFF2-40B4-BE49-F238E27FC236}">
                <a16:creationId xmlns:a16="http://schemas.microsoft.com/office/drawing/2014/main" id="{0B2C74FB-EE51-0F78-7B67-02705769A6CD}"/>
              </a:ext>
            </a:extLst>
          </p:cNvPr>
          <p:cNvSpPr txBox="1"/>
          <p:nvPr/>
        </p:nvSpPr>
        <p:spPr>
          <a:xfrm>
            <a:off x="181908" y="1005720"/>
            <a:ext cx="2988457" cy="646331"/>
          </a:xfrm>
          <a:prstGeom prst="rect">
            <a:avLst/>
          </a:prstGeom>
          <a:noFill/>
        </p:spPr>
        <p:txBody>
          <a:bodyPr wrap="square" rtlCol="0">
            <a:spAutoFit/>
          </a:bodyPr>
          <a:lstStyle/>
          <a:p>
            <a:r>
              <a:rPr kumimoji="1" lang="ja-JP" altLang="en-US" b="1" dirty="0"/>
              <a:t>生成範囲ルール</a:t>
            </a:r>
            <a:endParaRPr kumimoji="1" lang="en-US" altLang="ja-JP" b="1" dirty="0"/>
          </a:p>
          <a:p>
            <a:r>
              <a:rPr lang="ja-JP" altLang="en-US" b="1" dirty="0"/>
              <a:t>例４</a:t>
            </a:r>
            <a:endParaRPr kumimoji="1" lang="ja-JP" altLang="en-US" b="1" dirty="0"/>
          </a:p>
        </p:txBody>
      </p:sp>
      <p:sp>
        <p:nvSpPr>
          <p:cNvPr id="3" name="テキスト ボックス 2">
            <a:extLst>
              <a:ext uri="{FF2B5EF4-FFF2-40B4-BE49-F238E27FC236}">
                <a16:creationId xmlns:a16="http://schemas.microsoft.com/office/drawing/2014/main" id="{BB5697FF-E691-B14A-D482-4F2A9CE5D976}"/>
              </a:ext>
            </a:extLst>
          </p:cNvPr>
          <p:cNvSpPr txBox="1"/>
          <p:nvPr/>
        </p:nvSpPr>
        <p:spPr>
          <a:xfrm>
            <a:off x="6744488" y="544450"/>
            <a:ext cx="4826788" cy="923330"/>
          </a:xfrm>
          <a:prstGeom prst="rect">
            <a:avLst/>
          </a:prstGeom>
          <a:noFill/>
        </p:spPr>
        <p:txBody>
          <a:bodyPr wrap="square" rtlCol="0">
            <a:spAutoFit/>
          </a:bodyPr>
          <a:lstStyle/>
          <a:p>
            <a:r>
              <a:rPr lang="ja-JP" altLang="en-US" dirty="0"/>
              <a:t>地形範囲</a:t>
            </a:r>
            <a:endParaRPr lang="en-US" altLang="ja-JP" dirty="0"/>
          </a:p>
          <a:p>
            <a:r>
              <a:rPr kumimoji="1" lang="ja-JP" altLang="en-US" dirty="0"/>
              <a:t>必ずオブジェクトで埋めないといけない範囲</a:t>
            </a:r>
            <a:endParaRPr kumimoji="1" lang="en-US" altLang="ja-JP" dirty="0"/>
          </a:p>
          <a:p>
            <a:r>
              <a:rPr lang="ja-JP" altLang="en-US" dirty="0"/>
              <a:t>埋めるためのものは限定されない</a:t>
            </a:r>
            <a:endParaRPr kumimoji="1" lang="ja-JP" altLang="en-US" dirty="0"/>
          </a:p>
        </p:txBody>
      </p:sp>
      <p:sp>
        <p:nvSpPr>
          <p:cNvPr id="10" name="正方形/長方形 9">
            <a:extLst>
              <a:ext uri="{FF2B5EF4-FFF2-40B4-BE49-F238E27FC236}">
                <a16:creationId xmlns:a16="http://schemas.microsoft.com/office/drawing/2014/main" id="{77A695AC-4016-ECDF-8B20-1A7ADB62DEA3}"/>
              </a:ext>
            </a:extLst>
          </p:cNvPr>
          <p:cNvSpPr/>
          <p:nvPr/>
        </p:nvSpPr>
        <p:spPr>
          <a:xfrm>
            <a:off x="5154310" y="1002847"/>
            <a:ext cx="745121" cy="1865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建物</a:t>
            </a:r>
          </a:p>
        </p:txBody>
      </p:sp>
      <p:sp>
        <p:nvSpPr>
          <p:cNvPr id="11" name="正方形/長方形 10">
            <a:extLst>
              <a:ext uri="{FF2B5EF4-FFF2-40B4-BE49-F238E27FC236}">
                <a16:creationId xmlns:a16="http://schemas.microsoft.com/office/drawing/2014/main" id="{4A6DD489-67C7-749D-B871-BD639FF852CE}"/>
              </a:ext>
            </a:extLst>
          </p:cNvPr>
          <p:cNvSpPr/>
          <p:nvPr/>
        </p:nvSpPr>
        <p:spPr>
          <a:xfrm>
            <a:off x="4503858" y="3642598"/>
            <a:ext cx="792036" cy="2032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69290A1-DC7F-51F9-3188-9E90624C0165}"/>
              </a:ext>
            </a:extLst>
          </p:cNvPr>
          <p:cNvSpPr txBox="1"/>
          <p:nvPr/>
        </p:nvSpPr>
        <p:spPr>
          <a:xfrm>
            <a:off x="3384075" y="1960177"/>
            <a:ext cx="1143049" cy="369332"/>
          </a:xfrm>
          <a:prstGeom prst="rect">
            <a:avLst/>
          </a:prstGeom>
          <a:noFill/>
        </p:spPr>
        <p:txBody>
          <a:bodyPr wrap="square" rtlCol="0">
            <a:spAutoFit/>
          </a:bodyPr>
          <a:lstStyle/>
          <a:p>
            <a:r>
              <a:rPr lang="ja-JP" altLang="en-US" dirty="0"/>
              <a:t>許容</a:t>
            </a:r>
            <a:r>
              <a:rPr kumimoji="1" lang="ja-JP" altLang="en-US" dirty="0"/>
              <a:t>範囲</a:t>
            </a:r>
          </a:p>
        </p:txBody>
      </p:sp>
      <p:sp>
        <p:nvSpPr>
          <p:cNvPr id="16" name="テキスト ボックス 15">
            <a:extLst>
              <a:ext uri="{FF2B5EF4-FFF2-40B4-BE49-F238E27FC236}">
                <a16:creationId xmlns:a16="http://schemas.microsoft.com/office/drawing/2014/main" id="{2434C857-0ACC-20A1-D9A9-30AACA405E58}"/>
              </a:ext>
            </a:extLst>
          </p:cNvPr>
          <p:cNvSpPr txBox="1"/>
          <p:nvPr/>
        </p:nvSpPr>
        <p:spPr>
          <a:xfrm>
            <a:off x="7733046" y="2092643"/>
            <a:ext cx="4418487" cy="646331"/>
          </a:xfrm>
          <a:prstGeom prst="rect">
            <a:avLst/>
          </a:prstGeom>
          <a:noFill/>
        </p:spPr>
        <p:txBody>
          <a:bodyPr wrap="square" rtlCol="0">
            <a:spAutoFit/>
          </a:bodyPr>
          <a:lstStyle/>
          <a:p>
            <a:r>
              <a:rPr kumimoji="1" lang="ja-JP" altLang="en-US" dirty="0"/>
              <a:t>許容範囲</a:t>
            </a:r>
            <a:endParaRPr kumimoji="1" lang="en-US" altLang="ja-JP" dirty="0"/>
          </a:p>
          <a:p>
            <a:r>
              <a:rPr lang="ja-JP" altLang="en-US" dirty="0"/>
              <a:t>空間に散布？されるオブジェクトの範囲</a:t>
            </a:r>
            <a:endParaRPr kumimoji="1" lang="ja-JP" altLang="en-US" dirty="0"/>
          </a:p>
        </p:txBody>
      </p:sp>
      <p:sp>
        <p:nvSpPr>
          <p:cNvPr id="20" name="正方形/長方形 19">
            <a:extLst>
              <a:ext uri="{FF2B5EF4-FFF2-40B4-BE49-F238E27FC236}">
                <a16:creationId xmlns:a16="http://schemas.microsoft.com/office/drawing/2014/main" id="{F6A0FEA1-7714-61FC-F721-7043983A1EF3}"/>
              </a:ext>
            </a:extLst>
          </p:cNvPr>
          <p:cNvSpPr/>
          <p:nvPr/>
        </p:nvSpPr>
        <p:spPr>
          <a:xfrm>
            <a:off x="5291935" y="4217267"/>
            <a:ext cx="921503" cy="16462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8B2529D-6CE6-E95E-7703-87EEA7289F26}"/>
              </a:ext>
            </a:extLst>
          </p:cNvPr>
          <p:cNvSpPr/>
          <p:nvPr/>
        </p:nvSpPr>
        <p:spPr>
          <a:xfrm>
            <a:off x="6138476" y="3758996"/>
            <a:ext cx="727468" cy="11441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城のような建物&#10;&#10;中程度の精度で自動的に生成された説明">
            <a:extLst>
              <a:ext uri="{FF2B5EF4-FFF2-40B4-BE49-F238E27FC236}">
                <a16:creationId xmlns:a16="http://schemas.microsoft.com/office/drawing/2014/main" id="{AC27D3A7-ADDB-38D1-6257-4AB6592D0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4" y="1664167"/>
            <a:ext cx="2849736" cy="5062829"/>
          </a:xfrm>
          <a:prstGeom prst="rect">
            <a:avLst/>
          </a:prstGeom>
        </p:spPr>
      </p:pic>
      <p:sp>
        <p:nvSpPr>
          <p:cNvPr id="6" name="フリーフォーム: 図形 5">
            <a:extLst>
              <a:ext uri="{FF2B5EF4-FFF2-40B4-BE49-F238E27FC236}">
                <a16:creationId xmlns:a16="http://schemas.microsoft.com/office/drawing/2014/main" id="{4E130BB2-E9FA-1BAE-4CEA-40DC299253F2}"/>
              </a:ext>
            </a:extLst>
          </p:cNvPr>
          <p:cNvSpPr/>
          <p:nvPr/>
        </p:nvSpPr>
        <p:spPr>
          <a:xfrm>
            <a:off x="4054684" y="2415809"/>
            <a:ext cx="2689804" cy="2032585"/>
          </a:xfrm>
          <a:custGeom>
            <a:avLst/>
            <a:gdLst>
              <a:gd name="connsiteX0" fmla="*/ 840981 w 4004671"/>
              <a:gd name="connsiteY0" fmla="*/ 0 h 3217086"/>
              <a:gd name="connsiteX1" fmla="*/ 0 w 4004671"/>
              <a:gd name="connsiteY1" fmla="*/ 1575171 h 3217086"/>
              <a:gd name="connsiteX2" fmla="*/ 887702 w 4004671"/>
              <a:gd name="connsiteY2" fmla="*/ 2910061 h 3217086"/>
              <a:gd name="connsiteX3" fmla="*/ 2950108 w 4004671"/>
              <a:gd name="connsiteY3" fmla="*/ 3217086 h 3217086"/>
              <a:gd name="connsiteX4" fmla="*/ 4004671 w 4004671"/>
              <a:gd name="connsiteY4" fmla="*/ 2369431 h 3217086"/>
              <a:gd name="connsiteX5" fmla="*/ 3136992 w 4004671"/>
              <a:gd name="connsiteY5" fmla="*/ 1321542 h 3217086"/>
              <a:gd name="connsiteX6" fmla="*/ 2562989 w 4004671"/>
              <a:gd name="connsiteY6" fmla="*/ 26698 h 3217086"/>
              <a:gd name="connsiteX7" fmla="*/ 2496245 w 4004671"/>
              <a:gd name="connsiteY7" fmla="*/ 26698 h 3217086"/>
              <a:gd name="connsiteX8" fmla="*/ 840981 w 4004671"/>
              <a:gd name="connsiteY8" fmla="*/ 0 h 321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4671" h="3217086">
                <a:moveTo>
                  <a:pt x="840981" y="0"/>
                </a:moveTo>
                <a:lnTo>
                  <a:pt x="0" y="1575171"/>
                </a:lnTo>
                <a:lnTo>
                  <a:pt x="887702" y="2910061"/>
                </a:lnTo>
                <a:lnTo>
                  <a:pt x="2950108" y="3217086"/>
                </a:lnTo>
                <a:lnTo>
                  <a:pt x="4004671" y="2369431"/>
                </a:lnTo>
                <a:lnTo>
                  <a:pt x="3136992" y="1321542"/>
                </a:lnTo>
                <a:lnTo>
                  <a:pt x="2562989" y="26698"/>
                </a:lnTo>
                <a:lnTo>
                  <a:pt x="2496245" y="26698"/>
                </a:lnTo>
                <a:lnTo>
                  <a:pt x="840981" y="0"/>
                </a:lnTo>
                <a:close/>
              </a:path>
            </a:pathLst>
          </a:cu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図形 6">
            <a:extLst>
              <a:ext uri="{FF2B5EF4-FFF2-40B4-BE49-F238E27FC236}">
                <a16:creationId xmlns:a16="http://schemas.microsoft.com/office/drawing/2014/main" id="{1CE7BD5A-56CB-BDF7-FF76-A22B2CEFE31F}"/>
              </a:ext>
            </a:extLst>
          </p:cNvPr>
          <p:cNvSpPr/>
          <p:nvPr/>
        </p:nvSpPr>
        <p:spPr>
          <a:xfrm>
            <a:off x="3368661" y="498284"/>
            <a:ext cx="4418487" cy="5466377"/>
          </a:xfrm>
          <a:custGeom>
            <a:avLst/>
            <a:gdLst>
              <a:gd name="connsiteX0" fmla="*/ 1628566 w 4418487"/>
              <a:gd name="connsiteY0" fmla="*/ 0 h 5466377"/>
              <a:gd name="connsiteX1" fmla="*/ 0 w 4418487"/>
              <a:gd name="connsiteY1" fmla="*/ 2269314 h 5466377"/>
              <a:gd name="connsiteX2" fmla="*/ 80093 w 4418487"/>
              <a:gd name="connsiteY2" fmla="*/ 4491907 h 5466377"/>
              <a:gd name="connsiteX3" fmla="*/ 2589687 w 4418487"/>
              <a:gd name="connsiteY3" fmla="*/ 5466377 h 5466377"/>
              <a:gd name="connsiteX4" fmla="*/ 4104788 w 4418487"/>
              <a:gd name="connsiteY4" fmla="*/ 4572000 h 5466377"/>
              <a:gd name="connsiteX5" fmla="*/ 4418487 w 4418487"/>
              <a:gd name="connsiteY5" fmla="*/ 3343901 h 5466377"/>
              <a:gd name="connsiteX6" fmla="*/ 4271649 w 4418487"/>
              <a:gd name="connsiteY6" fmla="*/ 1234774 h 5466377"/>
              <a:gd name="connsiteX7" fmla="*/ 1568496 w 4418487"/>
              <a:gd name="connsiteY7" fmla="*/ 0 h 5466377"/>
              <a:gd name="connsiteX8" fmla="*/ 1628566 w 4418487"/>
              <a:gd name="connsiteY8" fmla="*/ 0 h 5466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8487" h="5466377">
                <a:moveTo>
                  <a:pt x="1628566" y="0"/>
                </a:moveTo>
                <a:lnTo>
                  <a:pt x="0" y="2269314"/>
                </a:lnTo>
                <a:lnTo>
                  <a:pt x="80093" y="4491907"/>
                </a:lnTo>
                <a:lnTo>
                  <a:pt x="2589687" y="5466377"/>
                </a:lnTo>
                <a:lnTo>
                  <a:pt x="4104788" y="4572000"/>
                </a:lnTo>
                <a:lnTo>
                  <a:pt x="4418487" y="3343901"/>
                </a:lnTo>
                <a:lnTo>
                  <a:pt x="4271649" y="1234774"/>
                </a:lnTo>
                <a:lnTo>
                  <a:pt x="1568496" y="0"/>
                </a:lnTo>
                <a:lnTo>
                  <a:pt x="1628566" y="0"/>
                </a:lnTo>
                <a:close/>
              </a:path>
            </a:pathLst>
          </a:custGeom>
          <a:solidFill>
            <a:schemeClr val="accent1">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5816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3" name="テキスト ボックス 2">
            <a:extLst>
              <a:ext uri="{FF2B5EF4-FFF2-40B4-BE49-F238E27FC236}">
                <a16:creationId xmlns:a16="http://schemas.microsoft.com/office/drawing/2014/main" id="{8F382E25-F07B-7C52-3666-B2E8745FE8AB}"/>
              </a:ext>
            </a:extLst>
          </p:cNvPr>
          <p:cNvSpPr txBox="1"/>
          <p:nvPr/>
        </p:nvSpPr>
        <p:spPr>
          <a:xfrm>
            <a:off x="9163616" y="152568"/>
            <a:ext cx="2928841" cy="461665"/>
          </a:xfrm>
          <a:prstGeom prst="rect">
            <a:avLst/>
          </a:prstGeom>
          <a:noFill/>
        </p:spPr>
        <p:txBody>
          <a:bodyPr wrap="square" rtlCol="0">
            <a:spAutoFit/>
          </a:bodyPr>
          <a:lstStyle/>
          <a:p>
            <a:r>
              <a:rPr lang="ja-JP" altLang="en-US" sz="1200" dirty="0"/>
              <a:t>非破壊編集とかしらね</a:t>
            </a:r>
            <a:endParaRPr lang="en-US" altLang="ja-JP" sz="1200" dirty="0"/>
          </a:p>
          <a:p>
            <a:endParaRPr lang="en-US" altLang="ja-JP" sz="1200" dirty="0"/>
          </a:p>
        </p:txBody>
      </p:sp>
      <p:sp>
        <p:nvSpPr>
          <p:cNvPr id="16" name="テキスト ボックス 15">
            <a:extLst>
              <a:ext uri="{FF2B5EF4-FFF2-40B4-BE49-F238E27FC236}">
                <a16:creationId xmlns:a16="http://schemas.microsoft.com/office/drawing/2014/main" id="{8CAA01BE-5C6E-4592-543A-144A88232FA5}"/>
              </a:ext>
            </a:extLst>
          </p:cNvPr>
          <p:cNvSpPr txBox="1"/>
          <p:nvPr/>
        </p:nvSpPr>
        <p:spPr>
          <a:xfrm>
            <a:off x="3258483" y="287850"/>
            <a:ext cx="2401453" cy="369332"/>
          </a:xfrm>
          <a:prstGeom prst="rect">
            <a:avLst/>
          </a:prstGeom>
          <a:noFill/>
        </p:spPr>
        <p:txBody>
          <a:bodyPr wrap="square" rtlCol="0">
            <a:spAutoFit/>
          </a:bodyPr>
          <a:lstStyle/>
          <a:p>
            <a:r>
              <a:rPr kumimoji="1" lang="ja-JP" altLang="en-US" b="1" dirty="0"/>
              <a:t>樹形＆チャンク式</a:t>
            </a:r>
          </a:p>
        </p:txBody>
      </p:sp>
      <p:sp>
        <p:nvSpPr>
          <p:cNvPr id="169" name="フリーフォーム: 図形 168">
            <a:extLst>
              <a:ext uri="{FF2B5EF4-FFF2-40B4-BE49-F238E27FC236}">
                <a16:creationId xmlns:a16="http://schemas.microsoft.com/office/drawing/2014/main" id="{5A15195F-0E1D-2166-86D4-0C122DA03213}"/>
              </a:ext>
            </a:extLst>
          </p:cNvPr>
          <p:cNvSpPr/>
          <p:nvPr/>
        </p:nvSpPr>
        <p:spPr>
          <a:xfrm>
            <a:off x="1136665" y="5623724"/>
            <a:ext cx="1287976" cy="877189"/>
          </a:xfrm>
          <a:custGeom>
            <a:avLst/>
            <a:gdLst>
              <a:gd name="connsiteX0" fmla="*/ 0 w 1780989"/>
              <a:gd name="connsiteY0" fmla="*/ 693271 h 1195294"/>
              <a:gd name="connsiteX1" fmla="*/ 0 w 1780989"/>
              <a:gd name="connsiteY1" fmla="*/ 693271 h 1195294"/>
              <a:gd name="connsiteX2" fmla="*/ 597647 w 1780989"/>
              <a:gd name="connsiteY2" fmla="*/ 1045882 h 1195294"/>
              <a:gd name="connsiteX3" fmla="*/ 860612 w 1780989"/>
              <a:gd name="connsiteY3" fmla="*/ 1147482 h 1195294"/>
              <a:gd name="connsiteX4" fmla="*/ 1004047 w 1780989"/>
              <a:gd name="connsiteY4" fmla="*/ 1195294 h 1195294"/>
              <a:gd name="connsiteX5" fmla="*/ 1780989 w 1780989"/>
              <a:gd name="connsiteY5" fmla="*/ 615577 h 1195294"/>
              <a:gd name="connsiteX6" fmla="*/ 1105647 w 1780989"/>
              <a:gd name="connsiteY6" fmla="*/ 0 h 1195294"/>
              <a:gd name="connsiteX7" fmla="*/ 0 w 1780989"/>
              <a:gd name="connsiteY7" fmla="*/ 693271 h 119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989" h="1195294">
                <a:moveTo>
                  <a:pt x="0" y="693271"/>
                </a:moveTo>
                <a:lnTo>
                  <a:pt x="0" y="693271"/>
                </a:lnTo>
                <a:cubicBezTo>
                  <a:pt x="339608" y="942779"/>
                  <a:pt x="222046" y="887735"/>
                  <a:pt x="597647" y="1045882"/>
                </a:cubicBezTo>
                <a:cubicBezTo>
                  <a:pt x="684253" y="1082348"/>
                  <a:pt x="772414" y="1115056"/>
                  <a:pt x="860612" y="1147482"/>
                </a:cubicBezTo>
                <a:cubicBezTo>
                  <a:pt x="907914" y="1164873"/>
                  <a:pt x="1004047" y="1195294"/>
                  <a:pt x="1004047" y="1195294"/>
                </a:cubicBezTo>
                <a:lnTo>
                  <a:pt x="1780989" y="615577"/>
                </a:lnTo>
                <a:lnTo>
                  <a:pt x="1105647" y="0"/>
                </a:lnTo>
                <a:lnTo>
                  <a:pt x="0" y="693271"/>
                </a:lnTo>
                <a:close/>
              </a:path>
            </a:pathLst>
          </a:cu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フリーフォーム: 図形 169">
            <a:extLst>
              <a:ext uri="{FF2B5EF4-FFF2-40B4-BE49-F238E27FC236}">
                <a16:creationId xmlns:a16="http://schemas.microsoft.com/office/drawing/2014/main" id="{53357B20-49ED-AFA8-E24E-DE0C58108192}"/>
              </a:ext>
            </a:extLst>
          </p:cNvPr>
          <p:cNvSpPr/>
          <p:nvPr/>
        </p:nvSpPr>
        <p:spPr>
          <a:xfrm>
            <a:off x="601109" y="4499565"/>
            <a:ext cx="1421658" cy="1641916"/>
          </a:xfrm>
          <a:custGeom>
            <a:avLst/>
            <a:gdLst>
              <a:gd name="connsiteX0" fmla="*/ 1328216 w 1421658"/>
              <a:gd name="connsiteY0" fmla="*/ 1127983 h 1641916"/>
              <a:gd name="connsiteX1" fmla="*/ 560654 w 1421658"/>
              <a:gd name="connsiteY1" fmla="*/ 1641916 h 1641916"/>
              <a:gd name="connsiteX2" fmla="*/ 6674 w 1421658"/>
              <a:gd name="connsiteY2" fmla="*/ 1414984 h 1641916"/>
              <a:gd name="connsiteX3" fmla="*/ 0 w 1421658"/>
              <a:gd name="connsiteY3" fmla="*/ 847656 h 1641916"/>
              <a:gd name="connsiteX4" fmla="*/ 327048 w 1421658"/>
              <a:gd name="connsiteY4" fmla="*/ 133489 h 1641916"/>
              <a:gd name="connsiteX5" fmla="*/ 1121308 w 1421658"/>
              <a:gd name="connsiteY5" fmla="*/ 0 h 1641916"/>
              <a:gd name="connsiteX6" fmla="*/ 1421658 w 1421658"/>
              <a:gd name="connsiteY6" fmla="*/ 340398 h 1641916"/>
              <a:gd name="connsiteX7" fmla="*/ 1328216 w 1421658"/>
              <a:gd name="connsiteY7" fmla="*/ 1127983 h 16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658" h="1641916">
                <a:moveTo>
                  <a:pt x="1328216" y="1127983"/>
                </a:moveTo>
                <a:lnTo>
                  <a:pt x="560654" y="1641916"/>
                </a:lnTo>
                <a:lnTo>
                  <a:pt x="6674" y="1414984"/>
                </a:lnTo>
                <a:cubicBezTo>
                  <a:pt x="4449" y="1225875"/>
                  <a:pt x="2225" y="1036765"/>
                  <a:pt x="0" y="847656"/>
                </a:cubicBezTo>
                <a:lnTo>
                  <a:pt x="327048" y="133489"/>
                </a:lnTo>
                <a:lnTo>
                  <a:pt x="1121308" y="0"/>
                </a:lnTo>
                <a:lnTo>
                  <a:pt x="1421658" y="340398"/>
                </a:lnTo>
                <a:lnTo>
                  <a:pt x="1328216" y="1127983"/>
                </a:lnTo>
                <a:close/>
              </a:path>
            </a:pathLst>
          </a:custGeom>
          <a:solidFill>
            <a:srgbClr val="92D05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フリーフォーム: 図形 171">
            <a:extLst>
              <a:ext uri="{FF2B5EF4-FFF2-40B4-BE49-F238E27FC236}">
                <a16:creationId xmlns:a16="http://schemas.microsoft.com/office/drawing/2014/main" id="{499AEDB8-AC3C-2BFE-99FA-94A29F1C9E66}"/>
              </a:ext>
            </a:extLst>
          </p:cNvPr>
          <p:cNvSpPr/>
          <p:nvPr/>
        </p:nvSpPr>
        <p:spPr>
          <a:xfrm>
            <a:off x="1945221" y="4853746"/>
            <a:ext cx="1241448" cy="1188053"/>
          </a:xfrm>
          <a:custGeom>
            <a:avLst/>
            <a:gdLst>
              <a:gd name="connsiteX0" fmla="*/ 80093 w 1241448"/>
              <a:gd name="connsiteY0" fmla="*/ 0 h 1188053"/>
              <a:gd name="connsiteX1" fmla="*/ 0 w 1241448"/>
              <a:gd name="connsiteY1" fmla="*/ 760888 h 1188053"/>
              <a:gd name="connsiteX2" fmla="*/ 453863 w 1241448"/>
              <a:gd name="connsiteY2" fmla="*/ 1188053 h 1188053"/>
              <a:gd name="connsiteX3" fmla="*/ 1241448 w 1241448"/>
              <a:gd name="connsiteY3" fmla="*/ 1181379 h 1188053"/>
              <a:gd name="connsiteX4" fmla="*/ 954447 w 1241448"/>
              <a:gd name="connsiteY4" fmla="*/ 140164 h 1188053"/>
              <a:gd name="connsiteX5" fmla="*/ 80093 w 1241448"/>
              <a:gd name="connsiteY5" fmla="*/ 0 h 118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448" h="1188053">
                <a:moveTo>
                  <a:pt x="80093" y="0"/>
                </a:moveTo>
                <a:lnTo>
                  <a:pt x="0" y="760888"/>
                </a:lnTo>
                <a:lnTo>
                  <a:pt x="453863" y="1188053"/>
                </a:lnTo>
                <a:lnTo>
                  <a:pt x="1241448" y="1181379"/>
                </a:lnTo>
                <a:lnTo>
                  <a:pt x="954447" y="140164"/>
                </a:lnTo>
                <a:lnTo>
                  <a:pt x="80093" y="0"/>
                </a:lnTo>
                <a:close/>
              </a:path>
            </a:pathLst>
          </a:cu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テキスト ボックス 172">
            <a:extLst>
              <a:ext uri="{FF2B5EF4-FFF2-40B4-BE49-F238E27FC236}">
                <a16:creationId xmlns:a16="http://schemas.microsoft.com/office/drawing/2014/main" id="{363BC887-CD21-2B26-5ADB-CB757DE1B92E}"/>
              </a:ext>
            </a:extLst>
          </p:cNvPr>
          <p:cNvSpPr txBox="1"/>
          <p:nvPr/>
        </p:nvSpPr>
        <p:spPr>
          <a:xfrm>
            <a:off x="223580" y="4037900"/>
            <a:ext cx="2830118" cy="461665"/>
          </a:xfrm>
          <a:prstGeom prst="rect">
            <a:avLst/>
          </a:prstGeom>
          <a:noFill/>
        </p:spPr>
        <p:txBody>
          <a:bodyPr wrap="square" rtlCol="0">
            <a:spAutoFit/>
          </a:bodyPr>
          <a:lstStyle/>
          <a:p>
            <a:r>
              <a:rPr lang="ja-JP" altLang="en-US" sz="1200" b="1" dirty="0"/>
              <a:t>バイオームは自由な形状でやりたい</a:t>
            </a:r>
            <a:endParaRPr lang="en-US" altLang="ja-JP" sz="1200" b="1" dirty="0"/>
          </a:p>
          <a:p>
            <a:r>
              <a:rPr lang="ja-JP" altLang="en-US" sz="1200" b="1" dirty="0"/>
              <a:t>こんなん↓（激ムズ）</a:t>
            </a:r>
            <a:endParaRPr kumimoji="1" lang="ja-JP" altLang="en-US" sz="1200" b="1" dirty="0"/>
          </a:p>
        </p:txBody>
      </p:sp>
      <p:sp>
        <p:nvSpPr>
          <p:cNvPr id="18" name="テキスト ボックス 17">
            <a:extLst>
              <a:ext uri="{FF2B5EF4-FFF2-40B4-BE49-F238E27FC236}">
                <a16:creationId xmlns:a16="http://schemas.microsoft.com/office/drawing/2014/main" id="{F4B98CAD-84C1-F698-1288-EB0CE56DC245}"/>
              </a:ext>
            </a:extLst>
          </p:cNvPr>
          <p:cNvSpPr txBox="1"/>
          <p:nvPr/>
        </p:nvSpPr>
        <p:spPr>
          <a:xfrm>
            <a:off x="213152" y="1193252"/>
            <a:ext cx="8560873" cy="646331"/>
          </a:xfrm>
          <a:prstGeom prst="rect">
            <a:avLst/>
          </a:prstGeom>
          <a:noFill/>
        </p:spPr>
        <p:txBody>
          <a:bodyPr wrap="square" rtlCol="0">
            <a:spAutoFit/>
          </a:bodyPr>
          <a:lstStyle/>
          <a:p>
            <a:r>
              <a:rPr lang="ja-JP" altLang="en-US" b="1" dirty="0"/>
              <a:t>生成順</a:t>
            </a:r>
            <a:endParaRPr lang="en-US" altLang="ja-JP" b="1" dirty="0"/>
          </a:p>
          <a:p>
            <a:r>
              <a:rPr kumimoji="1" lang="ja-JP" altLang="en-US" b="1" dirty="0"/>
              <a:t>バイオーム→大オブジェクト→中オブジェクト→小オブジェクト→アイテム</a:t>
            </a:r>
          </a:p>
        </p:txBody>
      </p:sp>
      <p:sp>
        <p:nvSpPr>
          <p:cNvPr id="19" name="テキスト ボックス 18">
            <a:extLst>
              <a:ext uri="{FF2B5EF4-FFF2-40B4-BE49-F238E27FC236}">
                <a16:creationId xmlns:a16="http://schemas.microsoft.com/office/drawing/2014/main" id="{29B68A28-9464-83D6-DBE0-09AAB434A4BF}"/>
              </a:ext>
            </a:extLst>
          </p:cNvPr>
          <p:cNvSpPr txBox="1"/>
          <p:nvPr/>
        </p:nvSpPr>
        <p:spPr>
          <a:xfrm>
            <a:off x="9468285" y="2223110"/>
            <a:ext cx="2552404" cy="369332"/>
          </a:xfrm>
          <a:prstGeom prst="rect">
            <a:avLst/>
          </a:prstGeom>
          <a:noFill/>
        </p:spPr>
        <p:txBody>
          <a:bodyPr wrap="square" rtlCol="0">
            <a:spAutoFit/>
          </a:bodyPr>
          <a:lstStyle/>
          <a:p>
            <a:r>
              <a:rPr lang="ja-JP" altLang="en-US" dirty="0"/>
              <a:t>オブジェクト階層分け</a:t>
            </a:r>
            <a:endParaRPr kumimoji="1" lang="ja-JP" altLang="en-US" dirty="0"/>
          </a:p>
        </p:txBody>
      </p:sp>
      <p:sp>
        <p:nvSpPr>
          <p:cNvPr id="20" name="テキスト ボックス 19">
            <a:extLst>
              <a:ext uri="{FF2B5EF4-FFF2-40B4-BE49-F238E27FC236}">
                <a16:creationId xmlns:a16="http://schemas.microsoft.com/office/drawing/2014/main" id="{280D3D3A-FAE0-DB42-5A0E-C9D8F04F001B}"/>
              </a:ext>
            </a:extLst>
          </p:cNvPr>
          <p:cNvSpPr txBox="1"/>
          <p:nvPr/>
        </p:nvSpPr>
        <p:spPr>
          <a:xfrm>
            <a:off x="298314" y="2084611"/>
            <a:ext cx="8560873" cy="646331"/>
          </a:xfrm>
          <a:prstGeom prst="rect">
            <a:avLst/>
          </a:prstGeom>
          <a:noFill/>
        </p:spPr>
        <p:txBody>
          <a:bodyPr wrap="square" rtlCol="0">
            <a:spAutoFit/>
          </a:bodyPr>
          <a:lstStyle/>
          <a:p>
            <a:r>
              <a:rPr kumimoji="1" lang="ja-JP" altLang="en-US" b="1" dirty="0"/>
              <a:t>各生成物の特徴パラメーター</a:t>
            </a:r>
            <a:endParaRPr kumimoji="1" lang="en-US" altLang="ja-JP" b="1" dirty="0"/>
          </a:p>
          <a:p>
            <a:r>
              <a:rPr lang="ja-JP" altLang="en-US" b="1" dirty="0"/>
              <a:t>生成開始距離、下階層生成距離、表示距離、保持時間、保持距離</a:t>
            </a:r>
            <a:endParaRPr kumimoji="1" lang="ja-JP" altLang="en-US" b="1" dirty="0"/>
          </a:p>
        </p:txBody>
      </p:sp>
      <p:sp>
        <p:nvSpPr>
          <p:cNvPr id="21" name="テキスト ボックス 20">
            <a:extLst>
              <a:ext uri="{FF2B5EF4-FFF2-40B4-BE49-F238E27FC236}">
                <a16:creationId xmlns:a16="http://schemas.microsoft.com/office/drawing/2014/main" id="{3C077A17-0AC6-626B-84C9-7A681FDD2707}"/>
              </a:ext>
            </a:extLst>
          </p:cNvPr>
          <p:cNvSpPr txBox="1"/>
          <p:nvPr/>
        </p:nvSpPr>
        <p:spPr>
          <a:xfrm>
            <a:off x="298314" y="2746162"/>
            <a:ext cx="7556719" cy="276999"/>
          </a:xfrm>
          <a:prstGeom prst="rect">
            <a:avLst/>
          </a:prstGeom>
          <a:noFill/>
        </p:spPr>
        <p:txBody>
          <a:bodyPr wrap="square" rtlCol="0">
            <a:spAutoFit/>
          </a:bodyPr>
          <a:lstStyle/>
          <a:p>
            <a:r>
              <a:rPr kumimoji="1" lang="ja-JP" altLang="en-US" sz="1200" dirty="0"/>
              <a:t>保持距離は生成開始距離依存か表示距離依存かで分けるだけでいいかも</a:t>
            </a:r>
          </a:p>
        </p:txBody>
      </p:sp>
      <p:grpSp>
        <p:nvGrpSpPr>
          <p:cNvPr id="24" name="グループ化 23">
            <a:extLst>
              <a:ext uri="{FF2B5EF4-FFF2-40B4-BE49-F238E27FC236}">
                <a16:creationId xmlns:a16="http://schemas.microsoft.com/office/drawing/2014/main" id="{A724AFD1-BBCB-B57B-F16F-F08FC6CECFD5}"/>
              </a:ext>
            </a:extLst>
          </p:cNvPr>
          <p:cNvGrpSpPr/>
          <p:nvPr/>
        </p:nvGrpSpPr>
        <p:grpSpPr>
          <a:xfrm>
            <a:off x="1002005" y="4932909"/>
            <a:ext cx="1143564" cy="1129409"/>
            <a:chOff x="3053698" y="3304286"/>
            <a:chExt cx="1143564" cy="1129409"/>
          </a:xfrm>
        </p:grpSpPr>
        <p:sp>
          <p:nvSpPr>
            <p:cNvPr id="22" name="楕円 21">
              <a:extLst>
                <a:ext uri="{FF2B5EF4-FFF2-40B4-BE49-F238E27FC236}">
                  <a16:creationId xmlns:a16="http://schemas.microsoft.com/office/drawing/2014/main" id="{53ADC072-B527-42BD-8938-C915BDDC40AE}"/>
                </a:ext>
              </a:extLst>
            </p:cNvPr>
            <p:cNvSpPr/>
            <p:nvPr/>
          </p:nvSpPr>
          <p:spPr>
            <a:xfrm>
              <a:off x="3053698" y="3304286"/>
              <a:ext cx="1143564" cy="1129409"/>
            </a:xfrm>
            <a:prstGeom prst="ellipse">
              <a:avLst/>
            </a:prstGeom>
            <a:solidFill>
              <a:schemeClr val="accent2">
                <a:alpha val="58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630F9E74-568A-CFE9-C942-CC7DD9200753}"/>
                </a:ext>
              </a:extLst>
            </p:cNvPr>
            <p:cNvSpPr/>
            <p:nvPr/>
          </p:nvSpPr>
          <p:spPr>
            <a:xfrm>
              <a:off x="3616900" y="3835833"/>
              <a:ext cx="67593" cy="6631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ボックス 24">
            <a:extLst>
              <a:ext uri="{FF2B5EF4-FFF2-40B4-BE49-F238E27FC236}">
                <a16:creationId xmlns:a16="http://schemas.microsoft.com/office/drawing/2014/main" id="{92672EAE-9DE6-B111-A677-4C293517C152}"/>
              </a:ext>
            </a:extLst>
          </p:cNvPr>
          <p:cNvSpPr txBox="1"/>
          <p:nvPr/>
        </p:nvSpPr>
        <p:spPr>
          <a:xfrm>
            <a:off x="3258483" y="1062447"/>
            <a:ext cx="5229686" cy="261610"/>
          </a:xfrm>
          <a:prstGeom prst="rect">
            <a:avLst/>
          </a:prstGeom>
          <a:noFill/>
        </p:spPr>
        <p:txBody>
          <a:bodyPr wrap="square" rtlCol="0">
            <a:spAutoFit/>
          </a:bodyPr>
          <a:lstStyle/>
          <a:p>
            <a:r>
              <a:rPr kumimoji="1" lang="ja-JP" altLang="en-US" sz="1100" dirty="0"/>
              <a:t>各地点のアイテムの効率的なアクセスのためにチャンクで分ける</a:t>
            </a:r>
          </a:p>
        </p:txBody>
      </p:sp>
      <p:sp>
        <p:nvSpPr>
          <p:cNvPr id="27" name="正方形/長方形 26">
            <a:extLst>
              <a:ext uri="{FF2B5EF4-FFF2-40B4-BE49-F238E27FC236}">
                <a16:creationId xmlns:a16="http://schemas.microsoft.com/office/drawing/2014/main" id="{4ADC4264-677F-B37D-45BD-B31B89283A15}"/>
              </a:ext>
            </a:extLst>
          </p:cNvPr>
          <p:cNvSpPr/>
          <p:nvPr/>
        </p:nvSpPr>
        <p:spPr>
          <a:xfrm>
            <a:off x="7836189" y="2884661"/>
            <a:ext cx="3754702" cy="379019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B0284C08-B978-CB8E-29E0-3FDE870B0E14}"/>
              </a:ext>
            </a:extLst>
          </p:cNvPr>
          <p:cNvSpPr txBox="1"/>
          <p:nvPr/>
        </p:nvSpPr>
        <p:spPr>
          <a:xfrm>
            <a:off x="7173798" y="3299381"/>
            <a:ext cx="2830118" cy="646331"/>
          </a:xfrm>
          <a:prstGeom prst="rect">
            <a:avLst/>
          </a:prstGeom>
          <a:noFill/>
        </p:spPr>
        <p:txBody>
          <a:bodyPr wrap="square" rtlCol="0">
            <a:spAutoFit/>
          </a:bodyPr>
          <a:lstStyle/>
          <a:p>
            <a:r>
              <a:rPr kumimoji="1" lang="ja-JP" altLang="en-US" sz="1200" dirty="0"/>
              <a:t>保持パラメータ</a:t>
            </a:r>
            <a:endParaRPr kumimoji="1" lang="en-US" altLang="ja-JP" sz="1200" dirty="0"/>
          </a:p>
          <a:p>
            <a:r>
              <a:rPr lang="ja-JP" altLang="en-US" sz="1200" dirty="0"/>
              <a:t>生成開始距離</a:t>
            </a:r>
            <a:endParaRPr lang="en-US" altLang="ja-JP" sz="1200" dirty="0"/>
          </a:p>
          <a:p>
            <a:endParaRPr lang="en-US" altLang="ja-JP" sz="1200" dirty="0"/>
          </a:p>
        </p:txBody>
      </p:sp>
      <p:sp>
        <p:nvSpPr>
          <p:cNvPr id="41" name="テキスト ボックス 40">
            <a:extLst>
              <a:ext uri="{FF2B5EF4-FFF2-40B4-BE49-F238E27FC236}">
                <a16:creationId xmlns:a16="http://schemas.microsoft.com/office/drawing/2014/main" id="{411FB4A7-5D9A-87F2-2C5F-5BF0558928BB}"/>
              </a:ext>
            </a:extLst>
          </p:cNvPr>
          <p:cNvSpPr txBox="1"/>
          <p:nvPr/>
        </p:nvSpPr>
        <p:spPr>
          <a:xfrm>
            <a:off x="7797918" y="4632037"/>
            <a:ext cx="2830118" cy="461665"/>
          </a:xfrm>
          <a:prstGeom prst="rect">
            <a:avLst/>
          </a:prstGeom>
          <a:noFill/>
        </p:spPr>
        <p:txBody>
          <a:bodyPr wrap="square" rtlCol="0">
            <a:spAutoFit/>
          </a:bodyPr>
          <a:lstStyle/>
          <a:p>
            <a:r>
              <a:rPr lang="ja-JP" altLang="en-US" sz="1200" dirty="0"/>
              <a:t>処理</a:t>
            </a:r>
            <a:endParaRPr lang="en-US" altLang="ja-JP" sz="1200" dirty="0"/>
          </a:p>
          <a:p>
            <a:endParaRPr lang="en-US" altLang="ja-JP" sz="1200" dirty="0"/>
          </a:p>
        </p:txBody>
      </p:sp>
    </p:spTree>
    <p:extLst>
      <p:ext uri="{BB962C8B-B14F-4D97-AF65-F5344CB8AC3E}">
        <p14:creationId xmlns:p14="http://schemas.microsoft.com/office/powerpoint/2010/main" val="675605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3" name="テキスト ボックス 2">
            <a:extLst>
              <a:ext uri="{FF2B5EF4-FFF2-40B4-BE49-F238E27FC236}">
                <a16:creationId xmlns:a16="http://schemas.microsoft.com/office/drawing/2014/main" id="{8F382E25-F07B-7C52-3666-B2E8745FE8AB}"/>
              </a:ext>
            </a:extLst>
          </p:cNvPr>
          <p:cNvSpPr txBox="1"/>
          <p:nvPr/>
        </p:nvSpPr>
        <p:spPr>
          <a:xfrm>
            <a:off x="9163616" y="152568"/>
            <a:ext cx="2928841" cy="646331"/>
          </a:xfrm>
          <a:prstGeom prst="rect">
            <a:avLst/>
          </a:prstGeom>
          <a:noFill/>
        </p:spPr>
        <p:txBody>
          <a:bodyPr wrap="square" rtlCol="0">
            <a:spAutoFit/>
          </a:bodyPr>
          <a:lstStyle/>
          <a:p>
            <a:r>
              <a:rPr lang="ja-JP" altLang="en-US" sz="1200" dirty="0"/>
              <a:t>非破壊編集とかしらね</a:t>
            </a:r>
            <a:endParaRPr lang="en-US" altLang="ja-JP" sz="1200" dirty="0"/>
          </a:p>
          <a:p>
            <a:r>
              <a:rPr lang="ja-JP" altLang="en-US" sz="1200" dirty="0"/>
              <a:t>場所に保存されるであろう情報</a:t>
            </a:r>
            <a:endParaRPr lang="en-US" altLang="ja-JP" sz="1200" dirty="0"/>
          </a:p>
          <a:p>
            <a:endParaRPr kumimoji="1" lang="ja-JP" altLang="en-US" sz="1200" dirty="0"/>
          </a:p>
        </p:txBody>
      </p:sp>
      <p:sp>
        <p:nvSpPr>
          <p:cNvPr id="16" name="テキスト ボックス 15">
            <a:extLst>
              <a:ext uri="{FF2B5EF4-FFF2-40B4-BE49-F238E27FC236}">
                <a16:creationId xmlns:a16="http://schemas.microsoft.com/office/drawing/2014/main" id="{8CAA01BE-5C6E-4592-543A-144A88232FA5}"/>
              </a:ext>
            </a:extLst>
          </p:cNvPr>
          <p:cNvSpPr txBox="1"/>
          <p:nvPr/>
        </p:nvSpPr>
        <p:spPr>
          <a:xfrm>
            <a:off x="3258483" y="287850"/>
            <a:ext cx="2401453" cy="369332"/>
          </a:xfrm>
          <a:prstGeom prst="rect">
            <a:avLst/>
          </a:prstGeom>
          <a:noFill/>
        </p:spPr>
        <p:txBody>
          <a:bodyPr wrap="square" rtlCol="0">
            <a:spAutoFit/>
          </a:bodyPr>
          <a:lstStyle/>
          <a:p>
            <a:r>
              <a:rPr kumimoji="1" lang="ja-JP" altLang="en-US" b="1" dirty="0"/>
              <a:t>樹形＆チャンク式</a:t>
            </a:r>
          </a:p>
        </p:txBody>
      </p:sp>
      <p:sp>
        <p:nvSpPr>
          <p:cNvPr id="18" name="テキスト ボックス 17">
            <a:extLst>
              <a:ext uri="{FF2B5EF4-FFF2-40B4-BE49-F238E27FC236}">
                <a16:creationId xmlns:a16="http://schemas.microsoft.com/office/drawing/2014/main" id="{F4B98CAD-84C1-F698-1288-EB0CE56DC245}"/>
              </a:ext>
            </a:extLst>
          </p:cNvPr>
          <p:cNvSpPr txBox="1"/>
          <p:nvPr/>
        </p:nvSpPr>
        <p:spPr>
          <a:xfrm>
            <a:off x="213152" y="1193252"/>
            <a:ext cx="8560873" cy="646331"/>
          </a:xfrm>
          <a:prstGeom prst="rect">
            <a:avLst/>
          </a:prstGeom>
          <a:noFill/>
        </p:spPr>
        <p:txBody>
          <a:bodyPr wrap="square" rtlCol="0">
            <a:spAutoFit/>
          </a:bodyPr>
          <a:lstStyle/>
          <a:p>
            <a:r>
              <a:rPr lang="ja-JP" altLang="en-US" b="1" dirty="0"/>
              <a:t>生成順</a:t>
            </a:r>
            <a:endParaRPr lang="en-US" altLang="ja-JP" b="1" dirty="0"/>
          </a:p>
          <a:p>
            <a:r>
              <a:rPr kumimoji="1" lang="ja-JP" altLang="en-US" b="1" dirty="0"/>
              <a:t>バイオーム→大オブジェクト→中オブジェクト→小オブジェクト→アイテム</a:t>
            </a:r>
          </a:p>
        </p:txBody>
      </p:sp>
      <p:sp>
        <p:nvSpPr>
          <p:cNvPr id="19" name="テキスト ボックス 18">
            <a:extLst>
              <a:ext uri="{FF2B5EF4-FFF2-40B4-BE49-F238E27FC236}">
                <a16:creationId xmlns:a16="http://schemas.microsoft.com/office/drawing/2014/main" id="{29B68A28-9464-83D6-DBE0-09AAB434A4BF}"/>
              </a:ext>
            </a:extLst>
          </p:cNvPr>
          <p:cNvSpPr txBox="1"/>
          <p:nvPr/>
        </p:nvSpPr>
        <p:spPr>
          <a:xfrm>
            <a:off x="9468285" y="2223110"/>
            <a:ext cx="2552404" cy="369332"/>
          </a:xfrm>
          <a:prstGeom prst="rect">
            <a:avLst/>
          </a:prstGeom>
          <a:noFill/>
        </p:spPr>
        <p:txBody>
          <a:bodyPr wrap="square" rtlCol="0">
            <a:spAutoFit/>
          </a:bodyPr>
          <a:lstStyle/>
          <a:p>
            <a:r>
              <a:rPr lang="ja-JP" altLang="en-US" dirty="0"/>
              <a:t>オブジェクト階層分け</a:t>
            </a:r>
            <a:endParaRPr kumimoji="1" lang="ja-JP" altLang="en-US" dirty="0"/>
          </a:p>
        </p:txBody>
      </p:sp>
      <p:sp>
        <p:nvSpPr>
          <p:cNvPr id="20" name="テキスト ボックス 19">
            <a:extLst>
              <a:ext uri="{FF2B5EF4-FFF2-40B4-BE49-F238E27FC236}">
                <a16:creationId xmlns:a16="http://schemas.microsoft.com/office/drawing/2014/main" id="{280D3D3A-FAE0-DB42-5A0E-C9D8F04F001B}"/>
              </a:ext>
            </a:extLst>
          </p:cNvPr>
          <p:cNvSpPr txBox="1"/>
          <p:nvPr/>
        </p:nvSpPr>
        <p:spPr>
          <a:xfrm>
            <a:off x="358078" y="1950240"/>
            <a:ext cx="8560873" cy="646331"/>
          </a:xfrm>
          <a:prstGeom prst="rect">
            <a:avLst/>
          </a:prstGeom>
          <a:noFill/>
        </p:spPr>
        <p:txBody>
          <a:bodyPr wrap="square" rtlCol="0">
            <a:spAutoFit/>
          </a:bodyPr>
          <a:lstStyle/>
          <a:p>
            <a:r>
              <a:rPr kumimoji="1" lang="ja-JP" altLang="en-US" b="1" dirty="0"/>
              <a:t>各生成物の特徴パラメーター</a:t>
            </a:r>
            <a:endParaRPr kumimoji="1" lang="en-US" altLang="ja-JP" b="1" dirty="0"/>
          </a:p>
          <a:p>
            <a:r>
              <a:rPr lang="ja-JP" altLang="en-US" b="1" dirty="0"/>
              <a:t>生成開始距離、下階層生成距離、表示距離、保持時間、保持距離</a:t>
            </a:r>
            <a:endParaRPr kumimoji="1" lang="ja-JP" altLang="en-US" b="1" dirty="0"/>
          </a:p>
        </p:txBody>
      </p:sp>
      <p:sp>
        <p:nvSpPr>
          <p:cNvPr id="21" name="テキスト ボックス 20">
            <a:extLst>
              <a:ext uri="{FF2B5EF4-FFF2-40B4-BE49-F238E27FC236}">
                <a16:creationId xmlns:a16="http://schemas.microsoft.com/office/drawing/2014/main" id="{3C077A17-0AC6-626B-84C9-7A681FDD2707}"/>
              </a:ext>
            </a:extLst>
          </p:cNvPr>
          <p:cNvSpPr txBox="1"/>
          <p:nvPr/>
        </p:nvSpPr>
        <p:spPr>
          <a:xfrm>
            <a:off x="4242784" y="5664748"/>
            <a:ext cx="7556719" cy="276999"/>
          </a:xfrm>
          <a:prstGeom prst="rect">
            <a:avLst/>
          </a:prstGeom>
          <a:noFill/>
        </p:spPr>
        <p:txBody>
          <a:bodyPr wrap="square" rtlCol="0">
            <a:spAutoFit/>
          </a:bodyPr>
          <a:lstStyle/>
          <a:p>
            <a:r>
              <a:rPr kumimoji="1" lang="ja-JP" altLang="en-US" sz="1200" dirty="0"/>
              <a:t>保持距離は生成開始距離依存か表示距離依存かで分けるだけでいいかも</a:t>
            </a:r>
          </a:p>
        </p:txBody>
      </p:sp>
      <p:sp>
        <p:nvSpPr>
          <p:cNvPr id="25" name="テキスト ボックス 24">
            <a:extLst>
              <a:ext uri="{FF2B5EF4-FFF2-40B4-BE49-F238E27FC236}">
                <a16:creationId xmlns:a16="http://schemas.microsoft.com/office/drawing/2014/main" id="{92672EAE-9DE6-B111-A677-4C293517C152}"/>
              </a:ext>
            </a:extLst>
          </p:cNvPr>
          <p:cNvSpPr txBox="1"/>
          <p:nvPr/>
        </p:nvSpPr>
        <p:spPr>
          <a:xfrm>
            <a:off x="3258483" y="1062447"/>
            <a:ext cx="5229686" cy="261610"/>
          </a:xfrm>
          <a:prstGeom prst="rect">
            <a:avLst/>
          </a:prstGeom>
          <a:noFill/>
        </p:spPr>
        <p:txBody>
          <a:bodyPr wrap="square" rtlCol="0">
            <a:spAutoFit/>
          </a:bodyPr>
          <a:lstStyle/>
          <a:p>
            <a:r>
              <a:rPr kumimoji="1" lang="ja-JP" altLang="en-US" sz="1100" dirty="0"/>
              <a:t>各地点のアイテムの効率的なアクセスのためにチャンクで分ける</a:t>
            </a:r>
          </a:p>
        </p:txBody>
      </p:sp>
      <p:sp>
        <p:nvSpPr>
          <p:cNvPr id="4" name="テキスト ボックス 3">
            <a:extLst>
              <a:ext uri="{FF2B5EF4-FFF2-40B4-BE49-F238E27FC236}">
                <a16:creationId xmlns:a16="http://schemas.microsoft.com/office/drawing/2014/main" id="{B333B9F9-40A0-AD7E-3D59-CFFD3C831067}"/>
              </a:ext>
            </a:extLst>
          </p:cNvPr>
          <p:cNvSpPr txBox="1"/>
          <p:nvPr/>
        </p:nvSpPr>
        <p:spPr>
          <a:xfrm>
            <a:off x="178772" y="3138121"/>
            <a:ext cx="8560873" cy="646331"/>
          </a:xfrm>
          <a:prstGeom prst="rect">
            <a:avLst/>
          </a:prstGeom>
          <a:noFill/>
        </p:spPr>
        <p:txBody>
          <a:bodyPr wrap="square" rtlCol="0">
            <a:spAutoFit/>
          </a:bodyPr>
          <a:lstStyle/>
          <a:p>
            <a:r>
              <a:rPr lang="ja-JP" altLang="en-US" b="1" dirty="0"/>
              <a:t>生成順</a:t>
            </a:r>
            <a:endParaRPr lang="en-US" altLang="ja-JP" b="1" dirty="0"/>
          </a:p>
          <a:p>
            <a:r>
              <a:rPr kumimoji="1" lang="ja-JP" altLang="en-US" b="1" dirty="0"/>
              <a:t>バイオーム→大オブジェクト→中オブジェクト→小オブジェクト→アイテム</a:t>
            </a:r>
          </a:p>
        </p:txBody>
      </p:sp>
      <p:sp>
        <p:nvSpPr>
          <p:cNvPr id="5" name="テキスト ボックス 4">
            <a:extLst>
              <a:ext uri="{FF2B5EF4-FFF2-40B4-BE49-F238E27FC236}">
                <a16:creationId xmlns:a16="http://schemas.microsoft.com/office/drawing/2014/main" id="{3D15B101-0757-5671-09CE-AEA0209010AE}"/>
              </a:ext>
            </a:extLst>
          </p:cNvPr>
          <p:cNvSpPr txBox="1"/>
          <p:nvPr/>
        </p:nvSpPr>
        <p:spPr>
          <a:xfrm>
            <a:off x="3631127" y="4226861"/>
            <a:ext cx="8560873" cy="369332"/>
          </a:xfrm>
          <a:prstGeom prst="rect">
            <a:avLst/>
          </a:prstGeom>
          <a:noFill/>
        </p:spPr>
        <p:txBody>
          <a:bodyPr wrap="square" rtlCol="0">
            <a:spAutoFit/>
          </a:bodyPr>
          <a:lstStyle/>
          <a:p>
            <a:r>
              <a:rPr kumimoji="1" lang="ja-JP" altLang="en-US" b="1" dirty="0"/>
              <a:t>バイオーム→大オブジェクト→中オブジェクト→小オブジェクト→アイテム</a:t>
            </a:r>
          </a:p>
        </p:txBody>
      </p:sp>
      <p:sp>
        <p:nvSpPr>
          <p:cNvPr id="6" name="矢印: 下 5">
            <a:extLst>
              <a:ext uri="{FF2B5EF4-FFF2-40B4-BE49-F238E27FC236}">
                <a16:creationId xmlns:a16="http://schemas.microsoft.com/office/drawing/2014/main" id="{1948C262-16D6-A048-83D5-4759033F1C36}"/>
              </a:ext>
            </a:extLst>
          </p:cNvPr>
          <p:cNvSpPr/>
          <p:nvPr/>
        </p:nvSpPr>
        <p:spPr>
          <a:xfrm>
            <a:off x="4238079" y="3817776"/>
            <a:ext cx="221129" cy="2923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460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68E7C764-65C5-42B9-1662-AFC8BBB829B0}"/>
              </a:ext>
            </a:extLst>
          </p:cNvPr>
          <p:cNvSpPr/>
          <p:nvPr/>
        </p:nvSpPr>
        <p:spPr>
          <a:xfrm>
            <a:off x="321990" y="1996743"/>
            <a:ext cx="3496975" cy="4344292"/>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7" name="タイトル 1">
            <a:extLst>
              <a:ext uri="{FF2B5EF4-FFF2-40B4-BE49-F238E27FC236}">
                <a16:creationId xmlns:a16="http://schemas.microsoft.com/office/drawing/2014/main" id="{FC0E71EC-5AEE-E007-AE12-096CB11DBDDF}"/>
              </a:ext>
            </a:extLst>
          </p:cNvPr>
          <p:cNvSpPr txBox="1">
            <a:spLocks/>
          </p:cNvSpPr>
          <p:nvPr/>
        </p:nvSpPr>
        <p:spPr>
          <a:xfrm>
            <a:off x="-377267" y="987612"/>
            <a:ext cx="2767855" cy="4313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000" b="1" dirty="0">
                <a:latin typeface="+mn-lt"/>
              </a:rPr>
              <a:t>建物生成方法</a:t>
            </a:r>
          </a:p>
        </p:txBody>
      </p:sp>
      <p:sp>
        <p:nvSpPr>
          <p:cNvPr id="10" name="フリーフォーム: 図形 9">
            <a:extLst>
              <a:ext uri="{FF2B5EF4-FFF2-40B4-BE49-F238E27FC236}">
                <a16:creationId xmlns:a16="http://schemas.microsoft.com/office/drawing/2014/main" id="{43C5C944-6F68-E811-CD08-90EC810C76B8}"/>
              </a:ext>
            </a:extLst>
          </p:cNvPr>
          <p:cNvSpPr/>
          <p:nvPr/>
        </p:nvSpPr>
        <p:spPr>
          <a:xfrm>
            <a:off x="490071" y="2576864"/>
            <a:ext cx="836706" cy="742576"/>
          </a:xfrm>
          <a:custGeom>
            <a:avLst/>
            <a:gdLst>
              <a:gd name="connsiteX0" fmla="*/ 878542 w 1739153"/>
              <a:gd name="connsiteY0" fmla="*/ 0 h 1571811"/>
              <a:gd name="connsiteX1" fmla="*/ 1739153 w 1739153"/>
              <a:gd name="connsiteY1" fmla="*/ 836705 h 1571811"/>
              <a:gd name="connsiteX2" fmla="*/ 1213224 w 1739153"/>
              <a:gd name="connsiteY2" fmla="*/ 1571811 h 1571811"/>
              <a:gd name="connsiteX3" fmla="*/ 0 w 1739153"/>
              <a:gd name="connsiteY3" fmla="*/ 1529976 h 1571811"/>
              <a:gd name="connsiteX4" fmla="*/ 161365 w 1739153"/>
              <a:gd name="connsiteY4" fmla="*/ 519953 h 1571811"/>
              <a:gd name="connsiteX5" fmla="*/ 860612 w 1739153"/>
              <a:gd name="connsiteY5" fmla="*/ 914400 h 1571811"/>
              <a:gd name="connsiteX6" fmla="*/ 747059 w 1739153"/>
              <a:gd name="connsiteY6" fmla="*/ 436282 h 1571811"/>
              <a:gd name="connsiteX7" fmla="*/ 759012 w 1739153"/>
              <a:gd name="connsiteY7" fmla="*/ 442258 h 15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9153" h="1571811">
                <a:moveTo>
                  <a:pt x="878542" y="0"/>
                </a:moveTo>
                <a:lnTo>
                  <a:pt x="1739153" y="836705"/>
                </a:lnTo>
                <a:lnTo>
                  <a:pt x="1213224" y="1571811"/>
                </a:lnTo>
                <a:lnTo>
                  <a:pt x="0" y="1529976"/>
                </a:lnTo>
                <a:lnTo>
                  <a:pt x="161365" y="519953"/>
                </a:lnTo>
                <a:lnTo>
                  <a:pt x="860612" y="914400"/>
                </a:lnTo>
                <a:lnTo>
                  <a:pt x="747059" y="436282"/>
                </a:lnTo>
                <a:lnTo>
                  <a:pt x="759012" y="442258"/>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1E22A8C-79B8-441C-C3E7-EB33E8B783C9}"/>
              </a:ext>
            </a:extLst>
          </p:cNvPr>
          <p:cNvSpPr txBox="1"/>
          <p:nvPr/>
        </p:nvSpPr>
        <p:spPr>
          <a:xfrm>
            <a:off x="321990" y="1996743"/>
            <a:ext cx="2398565" cy="307777"/>
          </a:xfrm>
          <a:prstGeom prst="rect">
            <a:avLst/>
          </a:prstGeom>
          <a:noFill/>
        </p:spPr>
        <p:txBody>
          <a:bodyPr wrap="square" rtlCol="0">
            <a:spAutoFit/>
          </a:bodyPr>
          <a:lstStyle/>
          <a:p>
            <a:r>
              <a:rPr lang="ja-JP" altLang="en-US" sz="1400" dirty="0"/>
              <a:t>線の上這わせる方式</a:t>
            </a:r>
            <a:endParaRPr lang="en-US" altLang="ja-JP" sz="1400" dirty="0"/>
          </a:p>
        </p:txBody>
      </p:sp>
      <p:sp>
        <p:nvSpPr>
          <p:cNvPr id="13" name="フリーフォーム: 図形 12">
            <a:extLst>
              <a:ext uri="{FF2B5EF4-FFF2-40B4-BE49-F238E27FC236}">
                <a16:creationId xmlns:a16="http://schemas.microsoft.com/office/drawing/2014/main" id="{F7D69D4D-78EB-88DD-AF49-68B6A80A15DD}"/>
              </a:ext>
            </a:extLst>
          </p:cNvPr>
          <p:cNvSpPr/>
          <p:nvPr/>
        </p:nvSpPr>
        <p:spPr>
          <a:xfrm>
            <a:off x="1494858" y="2656051"/>
            <a:ext cx="890494" cy="663389"/>
          </a:xfrm>
          <a:custGeom>
            <a:avLst/>
            <a:gdLst>
              <a:gd name="connsiteX0" fmla="*/ 352612 w 890494"/>
              <a:gd name="connsiteY0" fmla="*/ 17930 h 663389"/>
              <a:gd name="connsiteX1" fmla="*/ 83671 w 890494"/>
              <a:gd name="connsiteY1" fmla="*/ 89647 h 663389"/>
              <a:gd name="connsiteX2" fmla="*/ 0 w 890494"/>
              <a:gd name="connsiteY2" fmla="*/ 316753 h 663389"/>
              <a:gd name="connsiteX3" fmla="*/ 71718 w 890494"/>
              <a:gd name="connsiteY3" fmla="*/ 525930 h 663389"/>
              <a:gd name="connsiteX4" fmla="*/ 239059 w 890494"/>
              <a:gd name="connsiteY4" fmla="*/ 663389 h 663389"/>
              <a:gd name="connsiteX5" fmla="*/ 591671 w 890494"/>
              <a:gd name="connsiteY5" fmla="*/ 663389 h 663389"/>
              <a:gd name="connsiteX6" fmla="*/ 890494 w 890494"/>
              <a:gd name="connsiteY6" fmla="*/ 388471 h 663389"/>
              <a:gd name="connsiteX7" fmla="*/ 818777 w 890494"/>
              <a:gd name="connsiteY7" fmla="*/ 119530 h 663389"/>
              <a:gd name="connsiteX8" fmla="*/ 472141 w 890494"/>
              <a:gd name="connsiteY8" fmla="*/ 0 h 66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0494" h="663389">
                <a:moveTo>
                  <a:pt x="352612" y="17930"/>
                </a:moveTo>
                <a:lnTo>
                  <a:pt x="83671" y="89647"/>
                </a:lnTo>
                <a:lnTo>
                  <a:pt x="0" y="316753"/>
                </a:lnTo>
                <a:lnTo>
                  <a:pt x="71718" y="525930"/>
                </a:lnTo>
                <a:lnTo>
                  <a:pt x="239059" y="663389"/>
                </a:lnTo>
                <a:lnTo>
                  <a:pt x="591671" y="663389"/>
                </a:lnTo>
                <a:lnTo>
                  <a:pt x="890494" y="388471"/>
                </a:lnTo>
                <a:lnTo>
                  <a:pt x="818777" y="119530"/>
                </a:lnTo>
                <a:lnTo>
                  <a:pt x="472141"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7C2D997-1643-E215-C3ED-2535264EFD04}"/>
              </a:ext>
            </a:extLst>
          </p:cNvPr>
          <p:cNvSpPr/>
          <p:nvPr/>
        </p:nvSpPr>
        <p:spPr>
          <a:xfrm>
            <a:off x="3987046" y="1996743"/>
            <a:ext cx="3496975" cy="4344292"/>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88DA8E6-0042-FC3F-DBAF-F405BD207429}"/>
              </a:ext>
            </a:extLst>
          </p:cNvPr>
          <p:cNvSpPr txBox="1"/>
          <p:nvPr/>
        </p:nvSpPr>
        <p:spPr>
          <a:xfrm>
            <a:off x="3987046" y="1996743"/>
            <a:ext cx="2398565" cy="307777"/>
          </a:xfrm>
          <a:prstGeom prst="rect">
            <a:avLst/>
          </a:prstGeom>
          <a:noFill/>
        </p:spPr>
        <p:txBody>
          <a:bodyPr wrap="square" rtlCol="0">
            <a:spAutoFit/>
          </a:bodyPr>
          <a:lstStyle/>
          <a:p>
            <a:r>
              <a:rPr lang="ja-JP" altLang="en-US" sz="1400" dirty="0"/>
              <a:t>線の外這わせる方式</a:t>
            </a:r>
            <a:endParaRPr lang="en-US" altLang="ja-JP" sz="1400" dirty="0"/>
          </a:p>
        </p:txBody>
      </p:sp>
      <p:sp>
        <p:nvSpPr>
          <p:cNvPr id="17" name="テキスト ボックス 16">
            <a:extLst>
              <a:ext uri="{FF2B5EF4-FFF2-40B4-BE49-F238E27FC236}">
                <a16:creationId xmlns:a16="http://schemas.microsoft.com/office/drawing/2014/main" id="{7647CDCE-8CE8-0759-97D1-D53DAE5E1D83}"/>
              </a:ext>
            </a:extLst>
          </p:cNvPr>
          <p:cNvSpPr txBox="1"/>
          <p:nvPr/>
        </p:nvSpPr>
        <p:spPr>
          <a:xfrm>
            <a:off x="3697435" y="209188"/>
            <a:ext cx="3719365" cy="1169551"/>
          </a:xfrm>
          <a:prstGeom prst="rect">
            <a:avLst/>
          </a:prstGeom>
          <a:noFill/>
        </p:spPr>
        <p:txBody>
          <a:bodyPr wrap="square" rtlCol="0">
            <a:spAutoFit/>
          </a:bodyPr>
          <a:lstStyle/>
          <a:p>
            <a:r>
              <a:rPr lang="ja-JP" altLang="en-US" sz="1400" dirty="0"/>
              <a:t>ぱら</a:t>
            </a:r>
            <a:endParaRPr lang="en-US" altLang="ja-JP" sz="1400" dirty="0"/>
          </a:p>
          <a:p>
            <a:r>
              <a:rPr lang="ja-JP" altLang="en-US" sz="1400" dirty="0"/>
              <a:t>線の誤差範囲</a:t>
            </a:r>
            <a:endParaRPr lang="en-US" altLang="ja-JP" sz="1400" dirty="0"/>
          </a:p>
          <a:p>
            <a:r>
              <a:rPr lang="ja-JP" altLang="en-US" sz="1400" dirty="0"/>
              <a:t>建物の向き（線に合わせる、合わせない）</a:t>
            </a:r>
            <a:endParaRPr lang="en-US" altLang="ja-JP" sz="1400" dirty="0"/>
          </a:p>
          <a:p>
            <a:r>
              <a:rPr lang="ja-JP" altLang="en-US" sz="1400" dirty="0"/>
              <a:t>平面上の線の射影か、それとも、、、</a:t>
            </a:r>
            <a:endParaRPr lang="en-US" altLang="ja-JP" sz="1400" dirty="0"/>
          </a:p>
          <a:p>
            <a:r>
              <a:rPr lang="ja-JP" altLang="en-US" sz="1400" dirty="0"/>
              <a:t>他建物との距離</a:t>
            </a:r>
            <a:endParaRPr lang="en-US" altLang="ja-JP" sz="1400" dirty="0"/>
          </a:p>
        </p:txBody>
      </p:sp>
    </p:spTree>
    <p:extLst>
      <p:ext uri="{BB962C8B-B14F-4D97-AF65-F5344CB8AC3E}">
        <p14:creationId xmlns:p14="http://schemas.microsoft.com/office/powerpoint/2010/main" val="417230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68E7C764-65C5-42B9-1662-AFC8BBB829B0}"/>
              </a:ext>
            </a:extLst>
          </p:cNvPr>
          <p:cNvSpPr/>
          <p:nvPr/>
        </p:nvSpPr>
        <p:spPr>
          <a:xfrm>
            <a:off x="8431275" y="32884"/>
            <a:ext cx="3496975" cy="4344292"/>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7" name="タイトル 1">
            <a:extLst>
              <a:ext uri="{FF2B5EF4-FFF2-40B4-BE49-F238E27FC236}">
                <a16:creationId xmlns:a16="http://schemas.microsoft.com/office/drawing/2014/main" id="{FC0E71EC-5AEE-E007-AE12-096CB11DBDDF}"/>
              </a:ext>
            </a:extLst>
          </p:cNvPr>
          <p:cNvSpPr txBox="1">
            <a:spLocks/>
          </p:cNvSpPr>
          <p:nvPr/>
        </p:nvSpPr>
        <p:spPr>
          <a:xfrm>
            <a:off x="386739" y="924293"/>
            <a:ext cx="2767855" cy="4313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000" b="1" dirty="0">
                <a:latin typeface="+mn-lt"/>
              </a:rPr>
              <a:t>建物生成方法</a:t>
            </a:r>
          </a:p>
        </p:txBody>
      </p:sp>
      <p:sp>
        <p:nvSpPr>
          <p:cNvPr id="10" name="フリーフォーム: 図形 9">
            <a:extLst>
              <a:ext uri="{FF2B5EF4-FFF2-40B4-BE49-F238E27FC236}">
                <a16:creationId xmlns:a16="http://schemas.microsoft.com/office/drawing/2014/main" id="{43C5C944-6F68-E811-CD08-90EC810C76B8}"/>
              </a:ext>
            </a:extLst>
          </p:cNvPr>
          <p:cNvSpPr/>
          <p:nvPr/>
        </p:nvSpPr>
        <p:spPr>
          <a:xfrm>
            <a:off x="8599356" y="613005"/>
            <a:ext cx="836706" cy="742576"/>
          </a:xfrm>
          <a:custGeom>
            <a:avLst/>
            <a:gdLst>
              <a:gd name="connsiteX0" fmla="*/ 878542 w 1739153"/>
              <a:gd name="connsiteY0" fmla="*/ 0 h 1571811"/>
              <a:gd name="connsiteX1" fmla="*/ 1739153 w 1739153"/>
              <a:gd name="connsiteY1" fmla="*/ 836705 h 1571811"/>
              <a:gd name="connsiteX2" fmla="*/ 1213224 w 1739153"/>
              <a:gd name="connsiteY2" fmla="*/ 1571811 h 1571811"/>
              <a:gd name="connsiteX3" fmla="*/ 0 w 1739153"/>
              <a:gd name="connsiteY3" fmla="*/ 1529976 h 1571811"/>
              <a:gd name="connsiteX4" fmla="*/ 161365 w 1739153"/>
              <a:gd name="connsiteY4" fmla="*/ 519953 h 1571811"/>
              <a:gd name="connsiteX5" fmla="*/ 860612 w 1739153"/>
              <a:gd name="connsiteY5" fmla="*/ 914400 h 1571811"/>
              <a:gd name="connsiteX6" fmla="*/ 747059 w 1739153"/>
              <a:gd name="connsiteY6" fmla="*/ 436282 h 1571811"/>
              <a:gd name="connsiteX7" fmla="*/ 759012 w 1739153"/>
              <a:gd name="connsiteY7" fmla="*/ 442258 h 15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9153" h="1571811">
                <a:moveTo>
                  <a:pt x="878542" y="0"/>
                </a:moveTo>
                <a:lnTo>
                  <a:pt x="1739153" y="836705"/>
                </a:lnTo>
                <a:lnTo>
                  <a:pt x="1213224" y="1571811"/>
                </a:lnTo>
                <a:lnTo>
                  <a:pt x="0" y="1529976"/>
                </a:lnTo>
                <a:lnTo>
                  <a:pt x="161365" y="519953"/>
                </a:lnTo>
                <a:lnTo>
                  <a:pt x="860612" y="914400"/>
                </a:lnTo>
                <a:lnTo>
                  <a:pt x="747059" y="436282"/>
                </a:lnTo>
                <a:lnTo>
                  <a:pt x="759012" y="442258"/>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1E22A8C-79B8-441C-C3E7-EB33E8B783C9}"/>
              </a:ext>
            </a:extLst>
          </p:cNvPr>
          <p:cNvSpPr txBox="1"/>
          <p:nvPr/>
        </p:nvSpPr>
        <p:spPr>
          <a:xfrm>
            <a:off x="8431275" y="32884"/>
            <a:ext cx="2398565" cy="307777"/>
          </a:xfrm>
          <a:prstGeom prst="rect">
            <a:avLst/>
          </a:prstGeom>
          <a:noFill/>
        </p:spPr>
        <p:txBody>
          <a:bodyPr wrap="square" rtlCol="0">
            <a:spAutoFit/>
          </a:bodyPr>
          <a:lstStyle/>
          <a:p>
            <a:r>
              <a:rPr lang="ja-JP" altLang="en-US" sz="1400" dirty="0"/>
              <a:t>線の上這わせる方式</a:t>
            </a:r>
            <a:endParaRPr lang="en-US" altLang="ja-JP" sz="1400" dirty="0"/>
          </a:p>
        </p:txBody>
      </p:sp>
      <p:sp>
        <p:nvSpPr>
          <p:cNvPr id="13" name="フリーフォーム: 図形 12">
            <a:extLst>
              <a:ext uri="{FF2B5EF4-FFF2-40B4-BE49-F238E27FC236}">
                <a16:creationId xmlns:a16="http://schemas.microsoft.com/office/drawing/2014/main" id="{F7D69D4D-78EB-88DD-AF49-68B6A80A15DD}"/>
              </a:ext>
            </a:extLst>
          </p:cNvPr>
          <p:cNvSpPr/>
          <p:nvPr/>
        </p:nvSpPr>
        <p:spPr>
          <a:xfrm>
            <a:off x="9604143" y="692192"/>
            <a:ext cx="890494" cy="663389"/>
          </a:xfrm>
          <a:custGeom>
            <a:avLst/>
            <a:gdLst>
              <a:gd name="connsiteX0" fmla="*/ 352612 w 890494"/>
              <a:gd name="connsiteY0" fmla="*/ 17930 h 663389"/>
              <a:gd name="connsiteX1" fmla="*/ 83671 w 890494"/>
              <a:gd name="connsiteY1" fmla="*/ 89647 h 663389"/>
              <a:gd name="connsiteX2" fmla="*/ 0 w 890494"/>
              <a:gd name="connsiteY2" fmla="*/ 316753 h 663389"/>
              <a:gd name="connsiteX3" fmla="*/ 71718 w 890494"/>
              <a:gd name="connsiteY3" fmla="*/ 525930 h 663389"/>
              <a:gd name="connsiteX4" fmla="*/ 239059 w 890494"/>
              <a:gd name="connsiteY4" fmla="*/ 663389 h 663389"/>
              <a:gd name="connsiteX5" fmla="*/ 591671 w 890494"/>
              <a:gd name="connsiteY5" fmla="*/ 663389 h 663389"/>
              <a:gd name="connsiteX6" fmla="*/ 890494 w 890494"/>
              <a:gd name="connsiteY6" fmla="*/ 388471 h 663389"/>
              <a:gd name="connsiteX7" fmla="*/ 818777 w 890494"/>
              <a:gd name="connsiteY7" fmla="*/ 119530 h 663389"/>
              <a:gd name="connsiteX8" fmla="*/ 472141 w 890494"/>
              <a:gd name="connsiteY8" fmla="*/ 0 h 66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0494" h="663389">
                <a:moveTo>
                  <a:pt x="352612" y="17930"/>
                </a:moveTo>
                <a:lnTo>
                  <a:pt x="83671" y="89647"/>
                </a:lnTo>
                <a:lnTo>
                  <a:pt x="0" y="316753"/>
                </a:lnTo>
                <a:lnTo>
                  <a:pt x="71718" y="525930"/>
                </a:lnTo>
                <a:lnTo>
                  <a:pt x="239059" y="663389"/>
                </a:lnTo>
                <a:lnTo>
                  <a:pt x="591671" y="663389"/>
                </a:lnTo>
                <a:lnTo>
                  <a:pt x="890494" y="388471"/>
                </a:lnTo>
                <a:lnTo>
                  <a:pt x="818777" y="119530"/>
                </a:lnTo>
                <a:lnTo>
                  <a:pt x="472141"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7647CDCE-8CE8-0759-97D1-D53DAE5E1D83}"/>
              </a:ext>
            </a:extLst>
          </p:cNvPr>
          <p:cNvSpPr txBox="1"/>
          <p:nvPr/>
        </p:nvSpPr>
        <p:spPr>
          <a:xfrm>
            <a:off x="3697435" y="209188"/>
            <a:ext cx="3719365" cy="1169551"/>
          </a:xfrm>
          <a:prstGeom prst="rect">
            <a:avLst/>
          </a:prstGeom>
          <a:noFill/>
        </p:spPr>
        <p:txBody>
          <a:bodyPr wrap="square" rtlCol="0">
            <a:spAutoFit/>
          </a:bodyPr>
          <a:lstStyle/>
          <a:p>
            <a:r>
              <a:rPr lang="ja-JP" altLang="en-US" sz="1400" dirty="0"/>
              <a:t>ぱら</a:t>
            </a:r>
            <a:endParaRPr lang="en-US" altLang="ja-JP" sz="1400" dirty="0"/>
          </a:p>
          <a:p>
            <a:r>
              <a:rPr lang="ja-JP" altLang="en-US" sz="1400" dirty="0"/>
              <a:t>線の誤差範囲</a:t>
            </a:r>
            <a:endParaRPr lang="en-US" altLang="ja-JP" sz="1400" dirty="0"/>
          </a:p>
          <a:p>
            <a:r>
              <a:rPr lang="ja-JP" altLang="en-US" sz="1400" dirty="0"/>
              <a:t>建物の向き（線に合わせる、合わせない）</a:t>
            </a:r>
            <a:endParaRPr lang="en-US" altLang="ja-JP" sz="1400" dirty="0"/>
          </a:p>
          <a:p>
            <a:r>
              <a:rPr lang="ja-JP" altLang="en-US" sz="1400" dirty="0"/>
              <a:t>平面上の線の射影か、それとも、、、</a:t>
            </a:r>
            <a:endParaRPr lang="en-US" altLang="ja-JP" sz="1400" dirty="0"/>
          </a:p>
          <a:p>
            <a:r>
              <a:rPr lang="ja-JP" altLang="en-US" sz="1400" dirty="0"/>
              <a:t>他建物との距離</a:t>
            </a:r>
            <a:endParaRPr lang="en-US" altLang="ja-JP" sz="1400" dirty="0"/>
          </a:p>
        </p:txBody>
      </p:sp>
      <p:sp>
        <p:nvSpPr>
          <p:cNvPr id="3" name="タイトル 1">
            <a:extLst>
              <a:ext uri="{FF2B5EF4-FFF2-40B4-BE49-F238E27FC236}">
                <a16:creationId xmlns:a16="http://schemas.microsoft.com/office/drawing/2014/main" id="{95AD2185-A7D6-39E3-0C40-C096B209E6FB}"/>
              </a:ext>
            </a:extLst>
          </p:cNvPr>
          <p:cNvSpPr txBox="1">
            <a:spLocks/>
          </p:cNvSpPr>
          <p:nvPr/>
        </p:nvSpPr>
        <p:spPr>
          <a:xfrm>
            <a:off x="386739" y="1355627"/>
            <a:ext cx="2767855" cy="431334"/>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000" b="1" dirty="0">
                <a:latin typeface="+mn-lt"/>
              </a:rPr>
              <a:t>チャンク分け形式との併用</a:t>
            </a:r>
          </a:p>
        </p:txBody>
      </p:sp>
      <p:sp>
        <p:nvSpPr>
          <p:cNvPr id="4" name="正方形/長方形 3">
            <a:extLst>
              <a:ext uri="{FF2B5EF4-FFF2-40B4-BE49-F238E27FC236}">
                <a16:creationId xmlns:a16="http://schemas.microsoft.com/office/drawing/2014/main" id="{727D3D5C-0F02-8FDD-65F1-F10CBB30C776}"/>
              </a:ext>
            </a:extLst>
          </p:cNvPr>
          <p:cNvSpPr/>
          <p:nvPr/>
        </p:nvSpPr>
        <p:spPr>
          <a:xfrm>
            <a:off x="887687" y="2510286"/>
            <a:ext cx="1577081" cy="1528010"/>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02404F5-C2F2-294F-00B6-8B1A7E709927}"/>
              </a:ext>
            </a:extLst>
          </p:cNvPr>
          <p:cNvSpPr/>
          <p:nvPr/>
        </p:nvSpPr>
        <p:spPr>
          <a:xfrm>
            <a:off x="3886114" y="2512443"/>
            <a:ext cx="1577081" cy="1528010"/>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9FB6DBB-43F5-C0C5-84E0-29A10A1254A8}"/>
              </a:ext>
            </a:extLst>
          </p:cNvPr>
          <p:cNvSpPr/>
          <p:nvPr/>
        </p:nvSpPr>
        <p:spPr>
          <a:xfrm>
            <a:off x="3892044" y="2505657"/>
            <a:ext cx="777068" cy="816812"/>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6B7EABF-66FD-8E89-ABDC-6FE5157E12D5}"/>
              </a:ext>
            </a:extLst>
          </p:cNvPr>
          <p:cNvSpPr/>
          <p:nvPr/>
        </p:nvSpPr>
        <p:spPr>
          <a:xfrm>
            <a:off x="4675126" y="2505657"/>
            <a:ext cx="788069" cy="816812"/>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BA34AAF-5450-C561-366F-BFDEA5D42A85}"/>
              </a:ext>
            </a:extLst>
          </p:cNvPr>
          <p:cNvSpPr/>
          <p:nvPr/>
        </p:nvSpPr>
        <p:spPr>
          <a:xfrm>
            <a:off x="3892044" y="3316452"/>
            <a:ext cx="777068" cy="724001"/>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64CA906-92C3-E2C1-F884-B8349FBCEF80}"/>
              </a:ext>
            </a:extLst>
          </p:cNvPr>
          <p:cNvSpPr/>
          <p:nvPr/>
        </p:nvSpPr>
        <p:spPr>
          <a:xfrm>
            <a:off x="4675126" y="3316452"/>
            <a:ext cx="788069" cy="724001"/>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9C2A5C2-B9D5-8E73-5E43-6C295B65625B}"/>
              </a:ext>
            </a:extLst>
          </p:cNvPr>
          <p:cNvSpPr txBox="1"/>
          <p:nvPr/>
        </p:nvSpPr>
        <p:spPr>
          <a:xfrm>
            <a:off x="262419" y="4677803"/>
            <a:ext cx="3496975" cy="1384995"/>
          </a:xfrm>
          <a:prstGeom prst="rect">
            <a:avLst/>
          </a:prstGeom>
          <a:noFill/>
        </p:spPr>
        <p:txBody>
          <a:bodyPr wrap="square" rtlCol="0">
            <a:spAutoFit/>
          </a:bodyPr>
          <a:lstStyle/>
          <a:p>
            <a:r>
              <a:rPr lang="ja-JP" altLang="en-US" sz="1400" dirty="0"/>
              <a:t>チャンクぱら</a:t>
            </a:r>
            <a:endParaRPr lang="en-US" altLang="ja-JP" sz="1400" dirty="0"/>
          </a:p>
          <a:p>
            <a:r>
              <a:rPr lang="ja-JP" altLang="en-US" sz="1400" dirty="0"/>
              <a:t>深度</a:t>
            </a:r>
            <a:endParaRPr lang="en-US" altLang="ja-JP" sz="1400" dirty="0"/>
          </a:p>
          <a:p>
            <a:r>
              <a:rPr lang="ja-JP" altLang="en-US" sz="1400" dirty="0"/>
              <a:t>上階層のチャンクアドレス</a:t>
            </a:r>
            <a:endParaRPr lang="en-US" altLang="ja-JP" sz="1400" dirty="0"/>
          </a:p>
          <a:p>
            <a:r>
              <a:rPr lang="ja-JP" altLang="en-US" sz="1400" dirty="0"/>
              <a:t>自身の保有するチャンクアドレスリスト</a:t>
            </a:r>
            <a:endParaRPr lang="en-US" altLang="ja-JP" sz="1400" dirty="0"/>
          </a:p>
          <a:p>
            <a:r>
              <a:rPr lang="ja-JP" altLang="en-US" sz="1400" dirty="0"/>
              <a:t>自身の保有するオブジェリスト</a:t>
            </a:r>
            <a:endParaRPr lang="en-US" altLang="ja-JP" sz="1400" dirty="0"/>
          </a:p>
          <a:p>
            <a:r>
              <a:rPr lang="ja-JP" altLang="en-US" sz="1400" dirty="0"/>
              <a:t>自身と接触するオブジェリスト</a:t>
            </a:r>
            <a:endParaRPr lang="en-US" altLang="ja-JP" sz="1400" dirty="0"/>
          </a:p>
        </p:txBody>
      </p:sp>
      <p:sp>
        <p:nvSpPr>
          <p:cNvPr id="16" name="テキスト ボックス 15">
            <a:extLst>
              <a:ext uri="{FF2B5EF4-FFF2-40B4-BE49-F238E27FC236}">
                <a16:creationId xmlns:a16="http://schemas.microsoft.com/office/drawing/2014/main" id="{4D8716F3-AD9E-1CFD-78B8-834E6305CCD3}"/>
              </a:ext>
            </a:extLst>
          </p:cNvPr>
          <p:cNvSpPr txBox="1"/>
          <p:nvPr/>
        </p:nvSpPr>
        <p:spPr>
          <a:xfrm>
            <a:off x="3886115" y="4654493"/>
            <a:ext cx="3496976" cy="738664"/>
          </a:xfrm>
          <a:prstGeom prst="rect">
            <a:avLst/>
          </a:prstGeom>
          <a:noFill/>
        </p:spPr>
        <p:txBody>
          <a:bodyPr wrap="square" rtlCol="0">
            <a:spAutoFit/>
          </a:bodyPr>
          <a:lstStyle/>
          <a:p>
            <a:r>
              <a:rPr lang="ja-JP" altLang="en-US" sz="1400" dirty="0"/>
              <a:t>チャンク生成</a:t>
            </a:r>
            <a:endParaRPr lang="en-US" altLang="ja-JP" sz="1400" dirty="0"/>
          </a:p>
          <a:p>
            <a:r>
              <a:rPr lang="ja-JP" altLang="en-US" sz="1400" dirty="0"/>
              <a:t>自身が生成範囲に入っているか</a:t>
            </a:r>
            <a:endParaRPr lang="en-US" altLang="ja-JP" sz="1400" dirty="0"/>
          </a:p>
          <a:p>
            <a:r>
              <a:rPr lang="en-US" altLang="ja-JP" sz="1400" dirty="0"/>
              <a:t>	t:</a:t>
            </a:r>
          </a:p>
        </p:txBody>
      </p:sp>
      <p:sp>
        <p:nvSpPr>
          <p:cNvPr id="18" name="テキスト ボックス 17">
            <a:extLst>
              <a:ext uri="{FF2B5EF4-FFF2-40B4-BE49-F238E27FC236}">
                <a16:creationId xmlns:a16="http://schemas.microsoft.com/office/drawing/2014/main" id="{F1D4B927-64EA-0EC9-CA90-A9577DE6AD32}"/>
              </a:ext>
            </a:extLst>
          </p:cNvPr>
          <p:cNvSpPr txBox="1"/>
          <p:nvPr/>
        </p:nvSpPr>
        <p:spPr>
          <a:xfrm>
            <a:off x="6376742" y="2074163"/>
            <a:ext cx="5690072" cy="954107"/>
          </a:xfrm>
          <a:prstGeom prst="rect">
            <a:avLst/>
          </a:prstGeom>
          <a:noFill/>
        </p:spPr>
        <p:txBody>
          <a:bodyPr wrap="square" rtlCol="0">
            <a:spAutoFit/>
          </a:bodyPr>
          <a:lstStyle/>
          <a:p>
            <a:r>
              <a:rPr lang="ja-JP" altLang="en-US" sz="1400" dirty="0"/>
              <a:t>チャンク動作（メモ</a:t>
            </a:r>
            <a:endParaRPr lang="en-US" altLang="ja-JP" sz="1400" dirty="0"/>
          </a:p>
          <a:p>
            <a:r>
              <a:rPr lang="ja-JP" altLang="en-US" sz="1400" dirty="0"/>
              <a:t>自チャンク内に中心がいるか</a:t>
            </a:r>
            <a:endParaRPr lang="en-US" altLang="ja-JP" sz="1400" dirty="0"/>
          </a:p>
          <a:p>
            <a:r>
              <a:rPr lang="en-US" altLang="ja-JP" sz="1400" dirty="0"/>
              <a:t>	t:</a:t>
            </a:r>
            <a:r>
              <a:rPr lang="ja-JP" altLang="en-US" sz="1400" dirty="0"/>
              <a:t>チャンクがプラスされるかマイナスされるかわからん</a:t>
            </a:r>
            <a:endParaRPr lang="en-US" altLang="ja-JP" sz="1400" dirty="0"/>
          </a:p>
          <a:p>
            <a:r>
              <a:rPr lang="en-US" altLang="ja-JP" sz="1400" dirty="0"/>
              <a:t>	f:</a:t>
            </a:r>
            <a:r>
              <a:rPr lang="ja-JP" altLang="en-US" sz="1400" dirty="0"/>
              <a:t>次チャンクの移動位置でプラスマイナスわかる</a:t>
            </a:r>
            <a:endParaRPr lang="en-US" altLang="ja-JP" sz="1400" dirty="0"/>
          </a:p>
        </p:txBody>
      </p:sp>
      <p:sp>
        <p:nvSpPr>
          <p:cNvPr id="19" name="楕円 18">
            <a:extLst>
              <a:ext uri="{FF2B5EF4-FFF2-40B4-BE49-F238E27FC236}">
                <a16:creationId xmlns:a16="http://schemas.microsoft.com/office/drawing/2014/main" id="{AB42D335-EBB5-D007-1761-6310AC06BCF0}"/>
              </a:ext>
            </a:extLst>
          </p:cNvPr>
          <p:cNvSpPr/>
          <p:nvPr/>
        </p:nvSpPr>
        <p:spPr>
          <a:xfrm>
            <a:off x="4185270" y="2852801"/>
            <a:ext cx="967683" cy="927301"/>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EAF2B6E-9925-3366-6E7D-3F4A7ACEE8BC}"/>
              </a:ext>
            </a:extLst>
          </p:cNvPr>
          <p:cNvSpPr txBox="1"/>
          <p:nvPr/>
        </p:nvSpPr>
        <p:spPr>
          <a:xfrm>
            <a:off x="8019576" y="4649520"/>
            <a:ext cx="3496976" cy="738664"/>
          </a:xfrm>
          <a:prstGeom prst="rect">
            <a:avLst/>
          </a:prstGeom>
          <a:noFill/>
        </p:spPr>
        <p:txBody>
          <a:bodyPr wrap="square" rtlCol="0">
            <a:spAutoFit/>
          </a:bodyPr>
          <a:lstStyle/>
          <a:p>
            <a:r>
              <a:rPr lang="ja-JP" altLang="en-US" sz="1400" dirty="0"/>
              <a:t>チャンク描画</a:t>
            </a:r>
            <a:endParaRPr lang="en-US" altLang="ja-JP" sz="1400" dirty="0"/>
          </a:p>
          <a:p>
            <a:r>
              <a:rPr lang="ja-JP" altLang="en-US" sz="1400"/>
              <a:t>自身が描画範囲</a:t>
            </a:r>
            <a:r>
              <a:rPr lang="ja-JP" altLang="en-US" sz="1400" dirty="0"/>
              <a:t>に入っているか</a:t>
            </a:r>
            <a:endParaRPr lang="en-US" altLang="ja-JP" sz="1400" dirty="0"/>
          </a:p>
          <a:p>
            <a:r>
              <a:rPr lang="en-US" altLang="ja-JP" sz="1400" dirty="0"/>
              <a:t>	t:</a:t>
            </a:r>
          </a:p>
        </p:txBody>
      </p:sp>
    </p:spTree>
    <p:extLst>
      <p:ext uri="{BB962C8B-B14F-4D97-AF65-F5344CB8AC3E}">
        <p14:creationId xmlns:p14="http://schemas.microsoft.com/office/powerpoint/2010/main" val="3812030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7" name="タイトル 1">
            <a:extLst>
              <a:ext uri="{FF2B5EF4-FFF2-40B4-BE49-F238E27FC236}">
                <a16:creationId xmlns:a16="http://schemas.microsoft.com/office/drawing/2014/main" id="{FC0E71EC-5AEE-E007-AE12-096CB11DBDDF}"/>
              </a:ext>
            </a:extLst>
          </p:cNvPr>
          <p:cNvSpPr txBox="1">
            <a:spLocks/>
          </p:cNvSpPr>
          <p:nvPr/>
        </p:nvSpPr>
        <p:spPr>
          <a:xfrm>
            <a:off x="386739" y="924293"/>
            <a:ext cx="2767855" cy="4313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000" b="1" dirty="0">
                <a:latin typeface="+mn-lt"/>
              </a:rPr>
              <a:t>建物生成方法</a:t>
            </a:r>
          </a:p>
        </p:txBody>
      </p:sp>
      <p:sp>
        <p:nvSpPr>
          <p:cNvPr id="17" name="テキスト ボックス 16">
            <a:extLst>
              <a:ext uri="{FF2B5EF4-FFF2-40B4-BE49-F238E27FC236}">
                <a16:creationId xmlns:a16="http://schemas.microsoft.com/office/drawing/2014/main" id="{7647CDCE-8CE8-0759-97D1-D53DAE5E1D83}"/>
              </a:ext>
            </a:extLst>
          </p:cNvPr>
          <p:cNvSpPr txBox="1"/>
          <p:nvPr/>
        </p:nvSpPr>
        <p:spPr>
          <a:xfrm>
            <a:off x="758292" y="2610466"/>
            <a:ext cx="3719365" cy="954107"/>
          </a:xfrm>
          <a:prstGeom prst="rect">
            <a:avLst/>
          </a:prstGeom>
          <a:noFill/>
        </p:spPr>
        <p:txBody>
          <a:bodyPr wrap="square" rtlCol="0">
            <a:spAutoFit/>
          </a:bodyPr>
          <a:lstStyle/>
          <a:p>
            <a:r>
              <a:rPr lang="ja-JP" altLang="en-US" sz="1400" dirty="0"/>
              <a:t>処理順</a:t>
            </a:r>
            <a:endParaRPr lang="en-US" altLang="ja-JP" sz="1400" dirty="0"/>
          </a:p>
          <a:p>
            <a:r>
              <a:rPr lang="ja-JP" altLang="en-US" sz="1400" dirty="0"/>
              <a:t>チャンク生成（四角範囲）</a:t>
            </a:r>
            <a:endParaRPr lang="en-US" altLang="ja-JP" sz="1400" dirty="0"/>
          </a:p>
          <a:p>
            <a:r>
              <a:rPr lang="ja-JP" altLang="en-US" sz="1400" dirty="0"/>
              <a:t>チャンク選別（丸形</a:t>
            </a:r>
            <a:endParaRPr lang="en-US" altLang="ja-JP" sz="1400" dirty="0"/>
          </a:p>
          <a:p>
            <a:r>
              <a:rPr lang="ja-JP" altLang="en-US" sz="1400" dirty="0"/>
              <a:t>チャンク</a:t>
            </a:r>
            <a:endParaRPr lang="en-US" altLang="ja-JP" sz="1400" dirty="0"/>
          </a:p>
        </p:txBody>
      </p:sp>
      <p:sp>
        <p:nvSpPr>
          <p:cNvPr id="3" name="タイトル 1">
            <a:extLst>
              <a:ext uri="{FF2B5EF4-FFF2-40B4-BE49-F238E27FC236}">
                <a16:creationId xmlns:a16="http://schemas.microsoft.com/office/drawing/2014/main" id="{95AD2185-A7D6-39E3-0C40-C096B209E6FB}"/>
              </a:ext>
            </a:extLst>
          </p:cNvPr>
          <p:cNvSpPr txBox="1">
            <a:spLocks/>
          </p:cNvSpPr>
          <p:nvPr/>
        </p:nvSpPr>
        <p:spPr>
          <a:xfrm>
            <a:off x="386739" y="1355627"/>
            <a:ext cx="2767855" cy="431334"/>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000" b="1" dirty="0">
                <a:latin typeface="+mn-lt"/>
              </a:rPr>
              <a:t>チャンク分け形式との併用</a:t>
            </a:r>
          </a:p>
        </p:txBody>
      </p:sp>
    </p:spTree>
    <p:extLst>
      <p:ext uri="{BB962C8B-B14F-4D97-AF65-F5344CB8AC3E}">
        <p14:creationId xmlns:p14="http://schemas.microsoft.com/office/powerpoint/2010/main" val="218234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FED6E6F-4FE8-F3ED-5E40-3E25D665FF97}"/>
              </a:ext>
            </a:extLst>
          </p:cNvPr>
          <p:cNvSpPr/>
          <p:nvPr/>
        </p:nvSpPr>
        <p:spPr>
          <a:xfrm>
            <a:off x="321990" y="1996743"/>
            <a:ext cx="3496975" cy="4344292"/>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2E501917-EC65-11FF-0BAB-EFAFF94A8300}"/>
              </a:ext>
            </a:extLst>
          </p:cNvPr>
          <p:cNvSpPr>
            <a:spLocks noGrp="1"/>
          </p:cNvSpPr>
          <p:nvPr>
            <p:ph idx="1"/>
          </p:nvPr>
        </p:nvSpPr>
        <p:spPr>
          <a:xfrm>
            <a:off x="465222" y="237455"/>
            <a:ext cx="10515600" cy="2301207"/>
          </a:xfrm>
        </p:spPr>
        <p:txBody>
          <a:bodyPr/>
          <a:lstStyle/>
          <a:p>
            <a:r>
              <a:rPr kumimoji="1" lang="ja-JP" altLang="en-US" dirty="0"/>
              <a:t>指定線を引くクラス作成</a:t>
            </a:r>
            <a:endParaRPr kumimoji="1" lang="en-US" altLang="ja-JP" dirty="0"/>
          </a:p>
          <a:p>
            <a:r>
              <a:rPr lang="ja-JP" altLang="en-US" dirty="0"/>
              <a:t>線に対して与えられたパラで</a:t>
            </a:r>
            <a:r>
              <a:rPr lang="en-US" altLang="ja-JP" dirty="0"/>
              <a:t>obj</a:t>
            </a:r>
            <a:r>
              <a:rPr lang="ja-JP" altLang="en-US" dirty="0"/>
              <a:t>をインスタンスするクラス</a:t>
            </a:r>
            <a:endParaRPr kumimoji="1" lang="ja-JP" altLang="en-US" dirty="0"/>
          </a:p>
        </p:txBody>
      </p:sp>
      <p:sp>
        <p:nvSpPr>
          <p:cNvPr id="4" name="テキスト ボックス 3">
            <a:extLst>
              <a:ext uri="{FF2B5EF4-FFF2-40B4-BE49-F238E27FC236}">
                <a16:creationId xmlns:a16="http://schemas.microsoft.com/office/drawing/2014/main" id="{43D9A5ED-3C3B-19F4-1E56-5B47B50781CC}"/>
              </a:ext>
            </a:extLst>
          </p:cNvPr>
          <p:cNvSpPr txBox="1"/>
          <p:nvPr/>
        </p:nvSpPr>
        <p:spPr>
          <a:xfrm>
            <a:off x="409862" y="2909818"/>
            <a:ext cx="2652176" cy="276999"/>
          </a:xfrm>
          <a:prstGeom prst="rect">
            <a:avLst/>
          </a:prstGeom>
          <a:noFill/>
        </p:spPr>
        <p:txBody>
          <a:bodyPr wrap="square" rtlCol="0">
            <a:spAutoFit/>
          </a:bodyPr>
          <a:lstStyle/>
          <a:p>
            <a:r>
              <a:rPr kumimoji="1" lang="ja-JP" altLang="en-US" sz="1200" dirty="0"/>
              <a:t>指定線データ構造　</a:t>
            </a:r>
            <a:r>
              <a:rPr kumimoji="1" lang="en-US" altLang="ja-JP" sz="1200" dirty="0"/>
              <a:t>vector</a:t>
            </a:r>
            <a:r>
              <a:rPr kumimoji="1" lang="ja-JP" altLang="en-US" sz="1200" dirty="0"/>
              <a:t>の配列</a:t>
            </a:r>
          </a:p>
        </p:txBody>
      </p:sp>
      <p:sp>
        <p:nvSpPr>
          <p:cNvPr id="6" name="正方形/長方形 5">
            <a:extLst>
              <a:ext uri="{FF2B5EF4-FFF2-40B4-BE49-F238E27FC236}">
                <a16:creationId xmlns:a16="http://schemas.microsoft.com/office/drawing/2014/main" id="{97B0C5F9-2B75-C401-8C83-4499DC681264}"/>
              </a:ext>
            </a:extLst>
          </p:cNvPr>
          <p:cNvSpPr/>
          <p:nvPr/>
        </p:nvSpPr>
        <p:spPr>
          <a:xfrm>
            <a:off x="4876062" y="1996743"/>
            <a:ext cx="3496975" cy="4344292"/>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D762ADC-1177-9418-7279-E4EE683B6A71}"/>
              </a:ext>
            </a:extLst>
          </p:cNvPr>
          <p:cNvSpPr txBox="1"/>
          <p:nvPr/>
        </p:nvSpPr>
        <p:spPr>
          <a:xfrm>
            <a:off x="4876062" y="2005067"/>
            <a:ext cx="1861742" cy="369332"/>
          </a:xfrm>
          <a:prstGeom prst="rect">
            <a:avLst/>
          </a:prstGeom>
          <a:noFill/>
        </p:spPr>
        <p:txBody>
          <a:bodyPr wrap="square" rtlCol="0">
            <a:spAutoFit/>
          </a:bodyPr>
          <a:lstStyle/>
          <a:p>
            <a:r>
              <a:rPr kumimoji="1" lang="en-US" altLang="ja-JP" dirty="0" err="1"/>
              <a:t>Instancemesh</a:t>
            </a:r>
            <a:endParaRPr kumimoji="1" lang="ja-JP" altLang="en-US" dirty="0"/>
          </a:p>
        </p:txBody>
      </p:sp>
      <p:sp>
        <p:nvSpPr>
          <p:cNvPr id="8" name="テキスト ボックス 7">
            <a:extLst>
              <a:ext uri="{FF2B5EF4-FFF2-40B4-BE49-F238E27FC236}">
                <a16:creationId xmlns:a16="http://schemas.microsoft.com/office/drawing/2014/main" id="{DD5D421D-D58E-B633-45DB-1CCC651ACB94}"/>
              </a:ext>
            </a:extLst>
          </p:cNvPr>
          <p:cNvSpPr txBox="1"/>
          <p:nvPr/>
        </p:nvSpPr>
        <p:spPr>
          <a:xfrm>
            <a:off x="336028" y="1996743"/>
            <a:ext cx="1861742" cy="369332"/>
          </a:xfrm>
          <a:prstGeom prst="rect">
            <a:avLst/>
          </a:prstGeom>
          <a:noFill/>
        </p:spPr>
        <p:txBody>
          <a:bodyPr wrap="square" rtlCol="0">
            <a:spAutoFit/>
          </a:bodyPr>
          <a:lstStyle/>
          <a:p>
            <a:r>
              <a:rPr lang="en-US" altLang="ja-JP" dirty="0" err="1"/>
              <a:t>SetCityLine</a:t>
            </a:r>
            <a:endParaRPr kumimoji="1" lang="ja-JP" altLang="en-US" dirty="0"/>
          </a:p>
        </p:txBody>
      </p:sp>
      <p:sp>
        <p:nvSpPr>
          <p:cNvPr id="9" name="テキスト ボックス 8">
            <a:extLst>
              <a:ext uri="{FF2B5EF4-FFF2-40B4-BE49-F238E27FC236}">
                <a16:creationId xmlns:a16="http://schemas.microsoft.com/office/drawing/2014/main" id="{4AF14798-E6D6-1A60-3399-D68ED44D4A4E}"/>
              </a:ext>
            </a:extLst>
          </p:cNvPr>
          <p:cNvSpPr txBox="1"/>
          <p:nvPr/>
        </p:nvSpPr>
        <p:spPr>
          <a:xfrm>
            <a:off x="225738" y="2366075"/>
            <a:ext cx="1753458" cy="276999"/>
          </a:xfrm>
          <a:prstGeom prst="rect">
            <a:avLst/>
          </a:prstGeom>
          <a:noFill/>
        </p:spPr>
        <p:txBody>
          <a:bodyPr wrap="square" rtlCol="0">
            <a:spAutoFit/>
          </a:bodyPr>
          <a:lstStyle/>
          <a:p>
            <a:r>
              <a:rPr lang="ja-JP" altLang="en-US" sz="1200" dirty="0"/>
              <a:t>指定線の線引くクラス</a:t>
            </a:r>
            <a:endParaRPr kumimoji="1" lang="ja-JP" altLang="en-US" sz="1200" dirty="0"/>
          </a:p>
        </p:txBody>
      </p:sp>
      <p:sp>
        <p:nvSpPr>
          <p:cNvPr id="10" name="テキスト ボックス 9">
            <a:extLst>
              <a:ext uri="{FF2B5EF4-FFF2-40B4-BE49-F238E27FC236}">
                <a16:creationId xmlns:a16="http://schemas.microsoft.com/office/drawing/2014/main" id="{74190C71-C7A7-7E1E-238C-4139A2FD2F2D}"/>
              </a:ext>
            </a:extLst>
          </p:cNvPr>
          <p:cNvSpPr txBox="1"/>
          <p:nvPr/>
        </p:nvSpPr>
        <p:spPr>
          <a:xfrm>
            <a:off x="4871090" y="2366075"/>
            <a:ext cx="2793025" cy="276999"/>
          </a:xfrm>
          <a:prstGeom prst="rect">
            <a:avLst/>
          </a:prstGeom>
          <a:noFill/>
        </p:spPr>
        <p:txBody>
          <a:bodyPr wrap="square" rtlCol="0">
            <a:spAutoFit/>
          </a:bodyPr>
          <a:lstStyle/>
          <a:p>
            <a:r>
              <a:rPr kumimoji="1" lang="ja-JP" altLang="en-US" sz="1200" dirty="0"/>
              <a:t>線の値からインスタンス決めるやつ</a:t>
            </a:r>
          </a:p>
        </p:txBody>
      </p:sp>
      <p:sp>
        <p:nvSpPr>
          <p:cNvPr id="11" name="テキスト ボックス 10">
            <a:extLst>
              <a:ext uri="{FF2B5EF4-FFF2-40B4-BE49-F238E27FC236}">
                <a16:creationId xmlns:a16="http://schemas.microsoft.com/office/drawing/2014/main" id="{3CCB874A-71F9-71BD-24CA-AFEB1E137F74}"/>
              </a:ext>
            </a:extLst>
          </p:cNvPr>
          <p:cNvSpPr txBox="1"/>
          <p:nvPr/>
        </p:nvSpPr>
        <p:spPr>
          <a:xfrm>
            <a:off x="8866331" y="2448152"/>
            <a:ext cx="2793025" cy="1200329"/>
          </a:xfrm>
          <a:prstGeom prst="rect">
            <a:avLst/>
          </a:prstGeom>
          <a:noFill/>
        </p:spPr>
        <p:txBody>
          <a:bodyPr wrap="square" rtlCol="0">
            <a:spAutoFit/>
          </a:bodyPr>
          <a:lstStyle/>
          <a:p>
            <a:r>
              <a:rPr kumimoji="1" lang="ja-JP" altLang="en-US" sz="1200" dirty="0"/>
              <a:t>チャンクも使う理由：</a:t>
            </a:r>
            <a:endParaRPr kumimoji="1" lang="en-US" altLang="ja-JP" sz="1200" dirty="0"/>
          </a:p>
          <a:p>
            <a:r>
              <a:rPr lang="ja-JP" altLang="en-US" sz="1200" dirty="0"/>
              <a:t>バイオーム分けとかランダム使うとだるい</a:t>
            </a:r>
            <a:endParaRPr lang="en-US" altLang="ja-JP" sz="1200" dirty="0"/>
          </a:p>
          <a:p>
            <a:r>
              <a:rPr kumimoji="1" lang="ja-JP" altLang="en-US" sz="1200" dirty="0"/>
              <a:t>処理の軽量化</a:t>
            </a:r>
            <a:endParaRPr kumimoji="1" lang="en-US" altLang="ja-JP" sz="1200" dirty="0"/>
          </a:p>
          <a:p>
            <a:r>
              <a:rPr lang="ja-JP" altLang="en-US" sz="1200" dirty="0"/>
              <a:t>チャンクの頂点の接続でバイオームの塊指定</a:t>
            </a:r>
            <a:endParaRPr kumimoji="1" lang="ja-JP" altLang="en-US" sz="1200" dirty="0"/>
          </a:p>
        </p:txBody>
      </p:sp>
    </p:spTree>
    <p:extLst>
      <p:ext uri="{BB962C8B-B14F-4D97-AF65-F5344CB8AC3E}">
        <p14:creationId xmlns:p14="http://schemas.microsoft.com/office/powerpoint/2010/main" val="2619244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建物, テーブル, 座る, 水 が含まれている画像&#10;&#10;自動的に生成された説明">
            <a:extLst>
              <a:ext uri="{FF2B5EF4-FFF2-40B4-BE49-F238E27FC236}">
                <a16:creationId xmlns:a16="http://schemas.microsoft.com/office/drawing/2014/main" id="{46EA62D8-9D2B-8306-08A1-4D6FD78E0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701" y="0"/>
            <a:ext cx="1942364" cy="2407291"/>
          </a:xfrm>
          <a:prstGeom prst="rect">
            <a:avLst/>
          </a:prstGeom>
        </p:spPr>
      </p:pic>
      <p:pic>
        <p:nvPicPr>
          <p:cNvPr id="7" name="図 6" descr="城のような建物&#10;&#10;中程度の精度で自動的に生成された説明">
            <a:extLst>
              <a:ext uri="{FF2B5EF4-FFF2-40B4-BE49-F238E27FC236}">
                <a16:creationId xmlns:a16="http://schemas.microsoft.com/office/drawing/2014/main" id="{C9687795-9ABA-DD79-875B-AA3D294A4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6019" y="405245"/>
            <a:ext cx="1709306" cy="3036746"/>
          </a:xfrm>
          <a:prstGeom prst="rect">
            <a:avLst/>
          </a:prstGeom>
        </p:spPr>
      </p:pic>
      <p:pic>
        <p:nvPicPr>
          <p:cNvPr id="11" name="図 10" descr="屋外, グリーン, 交通, 眺め が含まれている画像&#10;&#10;自動的に生成された説明">
            <a:extLst>
              <a:ext uri="{FF2B5EF4-FFF2-40B4-BE49-F238E27FC236}">
                <a16:creationId xmlns:a16="http://schemas.microsoft.com/office/drawing/2014/main" id="{430DD5A8-7F2B-5542-C165-904A77777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125" y="2781431"/>
            <a:ext cx="2761839" cy="1553535"/>
          </a:xfrm>
          <a:prstGeom prst="rect">
            <a:avLst/>
          </a:prstGeom>
        </p:spPr>
      </p:pic>
      <p:pic>
        <p:nvPicPr>
          <p:cNvPr id="13" name="図 12" descr="建物, ウィンドウ が含まれている画像&#10;&#10;自動的に生成された説明">
            <a:extLst>
              <a:ext uri="{FF2B5EF4-FFF2-40B4-BE49-F238E27FC236}">
                <a16:creationId xmlns:a16="http://schemas.microsoft.com/office/drawing/2014/main" id="{C150D2C9-02BC-6832-A805-5CF96C9380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836" y="3734435"/>
            <a:ext cx="1536192" cy="1920240"/>
          </a:xfrm>
          <a:prstGeom prst="rect">
            <a:avLst/>
          </a:prstGeom>
        </p:spPr>
      </p:pic>
      <p:pic>
        <p:nvPicPr>
          <p:cNvPr id="15" name="図 14" descr="雲の間から見える太陽の光がさしているcg&#10;&#10;低い精度で自動的に生成された説明">
            <a:extLst>
              <a:ext uri="{FF2B5EF4-FFF2-40B4-BE49-F238E27FC236}">
                <a16:creationId xmlns:a16="http://schemas.microsoft.com/office/drawing/2014/main" id="{22F166BD-4B1A-CC4D-E608-0B2FE2E981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2559" y="2764600"/>
            <a:ext cx="1164554" cy="2068942"/>
          </a:xfrm>
          <a:prstGeom prst="rect">
            <a:avLst/>
          </a:prstGeom>
        </p:spPr>
      </p:pic>
      <p:pic>
        <p:nvPicPr>
          <p:cNvPr id="17" name="図 16" descr="山々の黒い影&#10;&#10;中程度の精度で自動的に生成された説明">
            <a:extLst>
              <a:ext uri="{FF2B5EF4-FFF2-40B4-BE49-F238E27FC236}">
                <a16:creationId xmlns:a16="http://schemas.microsoft.com/office/drawing/2014/main" id="{D9D11CB5-AEC4-0678-E118-85EA45A92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249" y="-17380"/>
            <a:ext cx="1719072" cy="2749296"/>
          </a:xfrm>
          <a:prstGeom prst="rect">
            <a:avLst/>
          </a:prstGeom>
        </p:spPr>
      </p:pic>
      <p:pic>
        <p:nvPicPr>
          <p:cNvPr id="19" name="図 18" descr="雪, 座る, 覆い, 大きい が含まれている画像&#10;&#10;自動的に生成された説明">
            <a:extLst>
              <a:ext uri="{FF2B5EF4-FFF2-40B4-BE49-F238E27FC236}">
                <a16:creationId xmlns:a16="http://schemas.microsoft.com/office/drawing/2014/main" id="{F4DCAE0E-CD58-D95A-AB82-73E398B27E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8471" y="2531199"/>
            <a:ext cx="1055059" cy="2053997"/>
          </a:xfrm>
          <a:prstGeom prst="rect">
            <a:avLst/>
          </a:prstGeom>
        </p:spPr>
      </p:pic>
      <p:pic>
        <p:nvPicPr>
          <p:cNvPr id="21" name="図 20" descr="煙が出ている建物&#10;&#10;低い精度で自動的に生成された説明">
            <a:extLst>
              <a:ext uri="{FF2B5EF4-FFF2-40B4-BE49-F238E27FC236}">
                <a16:creationId xmlns:a16="http://schemas.microsoft.com/office/drawing/2014/main" id="{226DD9F1-1EBF-0C73-980F-CDBAEAAD7A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9862" y="4604952"/>
            <a:ext cx="2368283" cy="1434312"/>
          </a:xfrm>
          <a:prstGeom prst="rect">
            <a:avLst/>
          </a:prstGeom>
        </p:spPr>
      </p:pic>
      <p:pic>
        <p:nvPicPr>
          <p:cNvPr id="23" name="図 22" descr="工場, 屋内, 大きい, 建物 が含まれている画像&#10;&#10;自動的に生成された説明">
            <a:extLst>
              <a:ext uri="{FF2B5EF4-FFF2-40B4-BE49-F238E27FC236}">
                <a16:creationId xmlns:a16="http://schemas.microsoft.com/office/drawing/2014/main" id="{EA942902-8C22-E413-C014-8842E33F0F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7997" y="4975863"/>
            <a:ext cx="1110239" cy="1617044"/>
          </a:xfrm>
          <a:prstGeom prst="rect">
            <a:avLst/>
          </a:prstGeom>
        </p:spPr>
      </p:pic>
      <p:pic>
        <p:nvPicPr>
          <p:cNvPr id="25" name="図 24" descr="草, 屋外, 水, 乗る が含まれている画像&#10;&#10;自動的に生成された説明">
            <a:extLst>
              <a:ext uri="{FF2B5EF4-FFF2-40B4-BE49-F238E27FC236}">
                <a16:creationId xmlns:a16="http://schemas.microsoft.com/office/drawing/2014/main" id="{18105EB1-24C1-F1DB-0613-701308AFEC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025" y="5725794"/>
            <a:ext cx="1912363" cy="828255"/>
          </a:xfrm>
          <a:prstGeom prst="rect">
            <a:avLst/>
          </a:prstGeom>
        </p:spPr>
      </p:pic>
      <p:pic>
        <p:nvPicPr>
          <p:cNvPr id="29" name="図 28" descr="屋外, 草, 山, 水 が含まれている画像&#10;&#10;自動的に生成された説明">
            <a:extLst>
              <a:ext uri="{FF2B5EF4-FFF2-40B4-BE49-F238E27FC236}">
                <a16:creationId xmlns:a16="http://schemas.microsoft.com/office/drawing/2014/main" id="{3EF38C22-5E8B-8AAD-EBBD-35EB7E02382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405" y="2669915"/>
            <a:ext cx="2289609" cy="1035802"/>
          </a:xfrm>
          <a:prstGeom prst="rect">
            <a:avLst/>
          </a:prstGeom>
        </p:spPr>
      </p:pic>
      <p:pic>
        <p:nvPicPr>
          <p:cNvPr id="33" name="図 32" descr="川の両側にある建物&#10;&#10;中程度の精度で自動的に生成された説明">
            <a:extLst>
              <a:ext uri="{FF2B5EF4-FFF2-40B4-BE49-F238E27FC236}">
                <a16:creationId xmlns:a16="http://schemas.microsoft.com/office/drawing/2014/main" id="{8EAE8894-3CA8-3036-D012-C512AEE9CE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35398" y="-7003"/>
            <a:ext cx="2121010" cy="2636221"/>
          </a:xfrm>
          <a:prstGeom prst="rect">
            <a:avLst/>
          </a:prstGeom>
        </p:spPr>
      </p:pic>
      <p:pic>
        <p:nvPicPr>
          <p:cNvPr id="35" name="図 34" descr="屋外, ボート, 建物, 写真 が含まれている画像&#10;&#10;自動的に生成された説明">
            <a:extLst>
              <a:ext uri="{FF2B5EF4-FFF2-40B4-BE49-F238E27FC236}">
                <a16:creationId xmlns:a16="http://schemas.microsoft.com/office/drawing/2014/main" id="{2B62941F-C4BD-6ECE-64AB-092E011447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55478" y="5501005"/>
            <a:ext cx="3005004" cy="1309931"/>
          </a:xfrm>
          <a:prstGeom prst="rect">
            <a:avLst/>
          </a:prstGeom>
        </p:spPr>
      </p:pic>
      <p:pic>
        <p:nvPicPr>
          <p:cNvPr id="39" name="図 38" descr="電車, 雪, 運転, 座る が含まれている画像&#10;&#10;自動的に生成された説明">
            <a:extLst>
              <a:ext uri="{FF2B5EF4-FFF2-40B4-BE49-F238E27FC236}">
                <a16:creationId xmlns:a16="http://schemas.microsoft.com/office/drawing/2014/main" id="{4B1462E9-149D-8B5B-C33C-0E36ABD2E84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06271" y="8188"/>
            <a:ext cx="939430" cy="1433570"/>
          </a:xfrm>
          <a:prstGeom prst="rect">
            <a:avLst/>
          </a:prstGeom>
        </p:spPr>
      </p:pic>
      <p:pic>
        <p:nvPicPr>
          <p:cNvPr id="41" name="図 40" descr="カラフルな建物&#10;&#10;低い精度で自動的に生成された説明">
            <a:extLst>
              <a:ext uri="{FF2B5EF4-FFF2-40B4-BE49-F238E27FC236}">
                <a16:creationId xmlns:a16="http://schemas.microsoft.com/office/drawing/2014/main" id="{AA457BF4-2045-03ED-1711-365FEA43F5C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2297" y="5454586"/>
            <a:ext cx="1779506" cy="1258360"/>
          </a:xfrm>
          <a:prstGeom prst="rect">
            <a:avLst/>
          </a:prstGeom>
        </p:spPr>
      </p:pic>
      <p:pic>
        <p:nvPicPr>
          <p:cNvPr id="43" name="図 42" descr="窓越しに見える海&#10;&#10;中程度の精度で自動的に生成された説明">
            <a:extLst>
              <a:ext uri="{FF2B5EF4-FFF2-40B4-BE49-F238E27FC236}">
                <a16:creationId xmlns:a16="http://schemas.microsoft.com/office/drawing/2014/main" id="{F83BF6C4-228F-5258-91E2-24667D696AE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51799" y="346165"/>
            <a:ext cx="1238652" cy="875766"/>
          </a:xfrm>
          <a:prstGeom prst="rect">
            <a:avLst/>
          </a:prstGeom>
        </p:spPr>
      </p:pic>
      <p:pic>
        <p:nvPicPr>
          <p:cNvPr id="45" name="図 44" descr="ステージでパフォーマンスをしている人達&#10;&#10;低い精度で自動的に生成された説明">
            <a:extLst>
              <a:ext uri="{FF2B5EF4-FFF2-40B4-BE49-F238E27FC236}">
                <a16:creationId xmlns:a16="http://schemas.microsoft.com/office/drawing/2014/main" id="{B79A72E4-6914-C9CE-F7FE-4D1E021BDCB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648548" y="4415581"/>
            <a:ext cx="1709306" cy="975673"/>
          </a:xfrm>
          <a:prstGeom prst="rect">
            <a:avLst/>
          </a:prstGeom>
        </p:spPr>
      </p:pic>
      <p:pic>
        <p:nvPicPr>
          <p:cNvPr id="47" name="図 46" descr="屋外, 雪, 草, 男 が含まれている画像&#10;&#10;自動的に生成された説明">
            <a:extLst>
              <a:ext uri="{FF2B5EF4-FFF2-40B4-BE49-F238E27FC236}">
                <a16:creationId xmlns:a16="http://schemas.microsoft.com/office/drawing/2014/main" id="{BDF71A7D-A896-0714-956E-5601B6E5AC5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1875" y="2669915"/>
            <a:ext cx="3705624" cy="1604926"/>
          </a:xfrm>
          <a:prstGeom prst="rect">
            <a:avLst/>
          </a:prstGeom>
        </p:spPr>
      </p:pic>
      <p:pic>
        <p:nvPicPr>
          <p:cNvPr id="9" name="図 8" descr="夕日が沈む様子&#10;&#10;低い精度で自動的に生成された説明">
            <a:extLst>
              <a:ext uri="{FF2B5EF4-FFF2-40B4-BE49-F238E27FC236}">
                <a16:creationId xmlns:a16="http://schemas.microsoft.com/office/drawing/2014/main" id="{0F385CF0-FFE0-8805-14C7-9B36B4E2A0A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08863" y="1441758"/>
            <a:ext cx="2201978" cy="1238613"/>
          </a:xfrm>
          <a:prstGeom prst="rect">
            <a:avLst/>
          </a:prstGeom>
        </p:spPr>
      </p:pic>
      <p:pic>
        <p:nvPicPr>
          <p:cNvPr id="3" name="図 2">
            <a:extLst>
              <a:ext uri="{FF2B5EF4-FFF2-40B4-BE49-F238E27FC236}">
                <a16:creationId xmlns:a16="http://schemas.microsoft.com/office/drawing/2014/main" id="{1B96AD27-E49A-31A5-279F-D9AD8D6B5FE7}"/>
              </a:ext>
            </a:extLst>
          </p:cNvPr>
          <p:cNvPicPr>
            <a:picLocks noChangeAspect="1"/>
          </p:cNvPicPr>
          <p:nvPr/>
        </p:nvPicPr>
        <p:blipFill>
          <a:blip r:embed="rId21"/>
          <a:stretch>
            <a:fillRect/>
          </a:stretch>
        </p:blipFill>
        <p:spPr>
          <a:xfrm>
            <a:off x="8342177" y="3740438"/>
            <a:ext cx="1448559" cy="1810699"/>
          </a:xfrm>
          <a:prstGeom prst="rect">
            <a:avLst/>
          </a:prstGeom>
        </p:spPr>
      </p:pic>
      <p:pic>
        <p:nvPicPr>
          <p:cNvPr id="31" name="図 30">
            <a:extLst>
              <a:ext uri="{FF2B5EF4-FFF2-40B4-BE49-F238E27FC236}">
                <a16:creationId xmlns:a16="http://schemas.microsoft.com/office/drawing/2014/main" id="{979E282D-7335-E0A2-3B85-AE0FAC97432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1062" y="950810"/>
            <a:ext cx="1206069" cy="1649490"/>
          </a:xfrm>
          <a:prstGeom prst="rect">
            <a:avLst/>
          </a:prstGeom>
        </p:spPr>
      </p:pic>
      <p:pic>
        <p:nvPicPr>
          <p:cNvPr id="27" name="図 26" descr="草, 山, 男, 大きい が含まれている画像&#10;&#10;自動的に生成された説明">
            <a:extLst>
              <a:ext uri="{FF2B5EF4-FFF2-40B4-BE49-F238E27FC236}">
                <a16:creationId xmlns:a16="http://schemas.microsoft.com/office/drawing/2014/main" id="{50BBD1C8-8EDA-2985-7ED5-75A73050D87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98743" y="5632531"/>
            <a:ext cx="1919847" cy="1137989"/>
          </a:xfrm>
          <a:prstGeom prst="rect">
            <a:avLst/>
          </a:prstGeom>
        </p:spPr>
      </p:pic>
      <p:pic>
        <p:nvPicPr>
          <p:cNvPr id="37" name="図 36" descr="爬虫類 が含まれている画像&#10;&#10;自動的に生成された説明">
            <a:extLst>
              <a:ext uri="{FF2B5EF4-FFF2-40B4-BE49-F238E27FC236}">
                <a16:creationId xmlns:a16="http://schemas.microsoft.com/office/drawing/2014/main" id="{00B45164-8E10-3AD9-5D3B-4E8371E8416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2496"/>
            <a:ext cx="2073835" cy="948314"/>
          </a:xfrm>
          <a:prstGeom prst="rect">
            <a:avLst/>
          </a:prstGeom>
        </p:spPr>
      </p:pic>
    </p:spTree>
    <p:extLst>
      <p:ext uri="{BB962C8B-B14F-4D97-AF65-F5344CB8AC3E}">
        <p14:creationId xmlns:p14="http://schemas.microsoft.com/office/powerpoint/2010/main" val="589506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65CB9B8B-E6D6-60F2-5403-3165E16BE2A6}"/>
              </a:ext>
            </a:extLst>
          </p:cNvPr>
          <p:cNvSpPr/>
          <p:nvPr/>
        </p:nvSpPr>
        <p:spPr>
          <a:xfrm>
            <a:off x="6317130" y="1500094"/>
            <a:ext cx="5217458" cy="47752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F578484-19D0-BE7B-4817-0F9C12B25A82}"/>
              </a:ext>
            </a:extLst>
          </p:cNvPr>
          <p:cNvSpPr/>
          <p:nvPr/>
        </p:nvSpPr>
        <p:spPr>
          <a:xfrm>
            <a:off x="298824" y="1500093"/>
            <a:ext cx="5217458" cy="51935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143A3251-8979-6D1E-A0A9-45ADEE075B0F}"/>
              </a:ext>
            </a:extLst>
          </p:cNvPr>
          <p:cNvSpPr/>
          <p:nvPr/>
        </p:nvSpPr>
        <p:spPr>
          <a:xfrm>
            <a:off x="362137" y="3237075"/>
            <a:ext cx="5012949" cy="334899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4" name="テキスト ボックス 3">
            <a:extLst>
              <a:ext uri="{FF2B5EF4-FFF2-40B4-BE49-F238E27FC236}">
                <a16:creationId xmlns:a16="http://schemas.microsoft.com/office/drawing/2014/main" id="{0B2C74FB-EE51-0F78-7B67-02705769A6CD}"/>
              </a:ext>
            </a:extLst>
          </p:cNvPr>
          <p:cNvSpPr txBox="1"/>
          <p:nvPr/>
        </p:nvSpPr>
        <p:spPr>
          <a:xfrm>
            <a:off x="389218" y="1620087"/>
            <a:ext cx="1916205" cy="369332"/>
          </a:xfrm>
          <a:prstGeom prst="rect">
            <a:avLst/>
          </a:prstGeom>
          <a:noFill/>
        </p:spPr>
        <p:txBody>
          <a:bodyPr wrap="square" rtlCol="0">
            <a:spAutoFit/>
          </a:bodyPr>
          <a:lstStyle/>
          <a:p>
            <a:r>
              <a:rPr kumimoji="1" lang="ja-JP" altLang="en-US" b="1" dirty="0"/>
              <a:t>チャンク分け式</a:t>
            </a:r>
          </a:p>
        </p:txBody>
      </p:sp>
      <p:sp>
        <p:nvSpPr>
          <p:cNvPr id="5" name="テキスト ボックス 4">
            <a:extLst>
              <a:ext uri="{FF2B5EF4-FFF2-40B4-BE49-F238E27FC236}">
                <a16:creationId xmlns:a16="http://schemas.microsoft.com/office/drawing/2014/main" id="{23C66777-4195-B7BC-05E1-E452D4C01B0A}"/>
              </a:ext>
            </a:extLst>
          </p:cNvPr>
          <p:cNvSpPr txBox="1"/>
          <p:nvPr/>
        </p:nvSpPr>
        <p:spPr>
          <a:xfrm>
            <a:off x="6408271" y="1506533"/>
            <a:ext cx="1916205" cy="369332"/>
          </a:xfrm>
          <a:prstGeom prst="rect">
            <a:avLst/>
          </a:prstGeom>
          <a:noFill/>
        </p:spPr>
        <p:txBody>
          <a:bodyPr wrap="square" rtlCol="0">
            <a:spAutoFit/>
          </a:bodyPr>
          <a:lstStyle/>
          <a:p>
            <a:r>
              <a:rPr lang="ja-JP" altLang="en-US" b="1" dirty="0"/>
              <a:t>樹形生成</a:t>
            </a:r>
            <a:r>
              <a:rPr kumimoji="1" lang="ja-JP" altLang="en-US" b="1" dirty="0"/>
              <a:t>式</a:t>
            </a:r>
          </a:p>
        </p:txBody>
      </p:sp>
      <p:sp>
        <p:nvSpPr>
          <p:cNvPr id="6" name="テキスト ボックス 5">
            <a:extLst>
              <a:ext uri="{FF2B5EF4-FFF2-40B4-BE49-F238E27FC236}">
                <a16:creationId xmlns:a16="http://schemas.microsoft.com/office/drawing/2014/main" id="{9FCEF2FB-FC3D-4F6C-D76D-FDA0CA4D827C}"/>
              </a:ext>
            </a:extLst>
          </p:cNvPr>
          <p:cNvSpPr txBox="1"/>
          <p:nvPr/>
        </p:nvSpPr>
        <p:spPr>
          <a:xfrm>
            <a:off x="389218" y="2599367"/>
            <a:ext cx="2228105" cy="461665"/>
          </a:xfrm>
          <a:prstGeom prst="rect">
            <a:avLst/>
          </a:prstGeom>
          <a:noFill/>
        </p:spPr>
        <p:txBody>
          <a:bodyPr wrap="square" rtlCol="0">
            <a:spAutoFit/>
          </a:bodyPr>
          <a:lstStyle/>
          <a:p>
            <a:r>
              <a:rPr lang="ja-JP" altLang="en-US" sz="1200" dirty="0"/>
              <a:t>非破壊編集が可能</a:t>
            </a:r>
            <a:endParaRPr lang="en-US" altLang="ja-JP" sz="1200" dirty="0"/>
          </a:p>
          <a:p>
            <a:r>
              <a:rPr kumimoji="1" lang="ja-JP" altLang="en-US" sz="1200" dirty="0"/>
              <a:t>設計がしやすい</a:t>
            </a:r>
          </a:p>
        </p:txBody>
      </p:sp>
      <p:sp>
        <p:nvSpPr>
          <p:cNvPr id="9" name="テキスト ボックス 8">
            <a:extLst>
              <a:ext uri="{FF2B5EF4-FFF2-40B4-BE49-F238E27FC236}">
                <a16:creationId xmlns:a16="http://schemas.microsoft.com/office/drawing/2014/main" id="{CA84534F-C66A-79D1-D124-720854498A86}"/>
              </a:ext>
            </a:extLst>
          </p:cNvPr>
          <p:cNvSpPr txBox="1"/>
          <p:nvPr/>
        </p:nvSpPr>
        <p:spPr>
          <a:xfrm>
            <a:off x="298824" y="2344898"/>
            <a:ext cx="1296894" cy="276999"/>
          </a:xfrm>
          <a:prstGeom prst="rect">
            <a:avLst/>
          </a:prstGeom>
          <a:noFill/>
        </p:spPr>
        <p:txBody>
          <a:bodyPr wrap="square" rtlCol="0">
            <a:spAutoFit/>
          </a:bodyPr>
          <a:lstStyle/>
          <a:p>
            <a:r>
              <a:rPr kumimoji="1" lang="ja-JP" altLang="en-US" sz="1200" dirty="0"/>
              <a:t>メリット</a:t>
            </a:r>
          </a:p>
        </p:txBody>
      </p:sp>
      <p:sp>
        <p:nvSpPr>
          <p:cNvPr id="10" name="テキスト ボックス 9">
            <a:extLst>
              <a:ext uri="{FF2B5EF4-FFF2-40B4-BE49-F238E27FC236}">
                <a16:creationId xmlns:a16="http://schemas.microsoft.com/office/drawing/2014/main" id="{ED758712-060F-6F72-4CD3-7BFD3A105E29}"/>
              </a:ext>
            </a:extLst>
          </p:cNvPr>
          <p:cNvSpPr txBox="1"/>
          <p:nvPr/>
        </p:nvSpPr>
        <p:spPr>
          <a:xfrm>
            <a:off x="3042770" y="2599367"/>
            <a:ext cx="2228105" cy="646331"/>
          </a:xfrm>
          <a:prstGeom prst="rect">
            <a:avLst/>
          </a:prstGeom>
          <a:noFill/>
        </p:spPr>
        <p:txBody>
          <a:bodyPr wrap="square" rtlCol="0">
            <a:spAutoFit/>
          </a:bodyPr>
          <a:lstStyle/>
          <a:p>
            <a:r>
              <a:rPr lang="ja-JP" altLang="en-US" sz="1200" dirty="0"/>
              <a:t>他チャンクとのつなぎ目が汚い</a:t>
            </a:r>
            <a:endParaRPr lang="en-US" altLang="ja-JP" sz="1200" dirty="0"/>
          </a:p>
          <a:p>
            <a:r>
              <a:rPr lang="ja-JP" altLang="en-US" sz="1200" dirty="0"/>
              <a:t>バイオームどうしよう</a:t>
            </a:r>
            <a:endParaRPr lang="en-US" altLang="ja-JP" sz="1200" dirty="0"/>
          </a:p>
        </p:txBody>
      </p:sp>
      <p:sp>
        <p:nvSpPr>
          <p:cNvPr id="11" name="テキスト ボックス 10">
            <a:extLst>
              <a:ext uri="{FF2B5EF4-FFF2-40B4-BE49-F238E27FC236}">
                <a16:creationId xmlns:a16="http://schemas.microsoft.com/office/drawing/2014/main" id="{5727609A-3623-BFCE-66ED-A20FA6E182E3}"/>
              </a:ext>
            </a:extLst>
          </p:cNvPr>
          <p:cNvSpPr txBox="1"/>
          <p:nvPr/>
        </p:nvSpPr>
        <p:spPr>
          <a:xfrm>
            <a:off x="2952376" y="2344898"/>
            <a:ext cx="1296894" cy="276999"/>
          </a:xfrm>
          <a:prstGeom prst="rect">
            <a:avLst/>
          </a:prstGeom>
          <a:noFill/>
        </p:spPr>
        <p:txBody>
          <a:bodyPr wrap="square" rtlCol="0">
            <a:spAutoFit/>
          </a:bodyPr>
          <a:lstStyle/>
          <a:p>
            <a:r>
              <a:rPr kumimoji="1" lang="ja-JP" altLang="en-US" sz="1200" dirty="0"/>
              <a:t>デメリット</a:t>
            </a:r>
          </a:p>
        </p:txBody>
      </p:sp>
      <p:sp>
        <p:nvSpPr>
          <p:cNvPr id="12" name="テキスト ボックス 11">
            <a:extLst>
              <a:ext uri="{FF2B5EF4-FFF2-40B4-BE49-F238E27FC236}">
                <a16:creationId xmlns:a16="http://schemas.microsoft.com/office/drawing/2014/main" id="{02AB656D-6D7D-EAF1-04A1-5565C6B3B7EB}"/>
              </a:ext>
            </a:extLst>
          </p:cNvPr>
          <p:cNvSpPr txBox="1"/>
          <p:nvPr/>
        </p:nvSpPr>
        <p:spPr>
          <a:xfrm>
            <a:off x="6498665" y="2599367"/>
            <a:ext cx="2228105" cy="276999"/>
          </a:xfrm>
          <a:prstGeom prst="rect">
            <a:avLst/>
          </a:prstGeom>
          <a:noFill/>
        </p:spPr>
        <p:txBody>
          <a:bodyPr wrap="square" rtlCol="0">
            <a:spAutoFit/>
          </a:bodyPr>
          <a:lstStyle/>
          <a:p>
            <a:r>
              <a:rPr lang="ja-JP" altLang="en-US" sz="1200" dirty="0"/>
              <a:t>つなぎ目がない、はず</a:t>
            </a:r>
            <a:endParaRPr lang="en-US" altLang="ja-JP" sz="1200" dirty="0"/>
          </a:p>
        </p:txBody>
      </p:sp>
      <p:sp>
        <p:nvSpPr>
          <p:cNvPr id="13" name="テキスト ボックス 12">
            <a:extLst>
              <a:ext uri="{FF2B5EF4-FFF2-40B4-BE49-F238E27FC236}">
                <a16:creationId xmlns:a16="http://schemas.microsoft.com/office/drawing/2014/main" id="{146F5424-CE44-5010-46AE-320EEA46DF10}"/>
              </a:ext>
            </a:extLst>
          </p:cNvPr>
          <p:cNvSpPr txBox="1"/>
          <p:nvPr/>
        </p:nvSpPr>
        <p:spPr>
          <a:xfrm>
            <a:off x="6408271" y="2344898"/>
            <a:ext cx="1296894" cy="276999"/>
          </a:xfrm>
          <a:prstGeom prst="rect">
            <a:avLst/>
          </a:prstGeom>
          <a:noFill/>
        </p:spPr>
        <p:txBody>
          <a:bodyPr wrap="square" rtlCol="0">
            <a:spAutoFit/>
          </a:bodyPr>
          <a:lstStyle/>
          <a:p>
            <a:r>
              <a:rPr kumimoji="1" lang="ja-JP" altLang="en-US" sz="1200" dirty="0"/>
              <a:t>メリット</a:t>
            </a:r>
          </a:p>
        </p:txBody>
      </p:sp>
      <p:sp>
        <p:nvSpPr>
          <p:cNvPr id="14" name="テキスト ボックス 13">
            <a:extLst>
              <a:ext uri="{FF2B5EF4-FFF2-40B4-BE49-F238E27FC236}">
                <a16:creationId xmlns:a16="http://schemas.microsoft.com/office/drawing/2014/main" id="{980A9FA9-E57B-049D-458D-B698544E5D9B}"/>
              </a:ext>
            </a:extLst>
          </p:cNvPr>
          <p:cNvSpPr txBox="1"/>
          <p:nvPr/>
        </p:nvSpPr>
        <p:spPr>
          <a:xfrm>
            <a:off x="9152217" y="2599367"/>
            <a:ext cx="2228105" cy="461665"/>
          </a:xfrm>
          <a:prstGeom prst="rect">
            <a:avLst/>
          </a:prstGeom>
          <a:noFill/>
        </p:spPr>
        <p:txBody>
          <a:bodyPr wrap="square" rtlCol="0">
            <a:spAutoFit/>
          </a:bodyPr>
          <a:lstStyle/>
          <a:p>
            <a:r>
              <a:rPr lang="ja-JP" altLang="en-US" sz="1200" dirty="0"/>
              <a:t>非破壊編集が困難</a:t>
            </a:r>
            <a:endParaRPr lang="en-US" altLang="ja-JP" sz="1200" dirty="0"/>
          </a:p>
          <a:p>
            <a:r>
              <a:rPr lang="ja-JP" altLang="en-US" sz="1200" dirty="0"/>
              <a:t>設計困難</a:t>
            </a:r>
            <a:endParaRPr lang="en-US" altLang="ja-JP" sz="1200" dirty="0"/>
          </a:p>
        </p:txBody>
      </p:sp>
      <p:sp>
        <p:nvSpPr>
          <p:cNvPr id="15" name="テキスト ボックス 14">
            <a:extLst>
              <a:ext uri="{FF2B5EF4-FFF2-40B4-BE49-F238E27FC236}">
                <a16:creationId xmlns:a16="http://schemas.microsoft.com/office/drawing/2014/main" id="{6252E758-CDDE-5AF4-5EBB-FAA2D2068C4B}"/>
              </a:ext>
            </a:extLst>
          </p:cNvPr>
          <p:cNvSpPr txBox="1"/>
          <p:nvPr/>
        </p:nvSpPr>
        <p:spPr>
          <a:xfrm>
            <a:off x="9061823" y="2344898"/>
            <a:ext cx="1296894" cy="276999"/>
          </a:xfrm>
          <a:prstGeom prst="rect">
            <a:avLst/>
          </a:prstGeom>
          <a:noFill/>
        </p:spPr>
        <p:txBody>
          <a:bodyPr wrap="square" rtlCol="0">
            <a:spAutoFit/>
          </a:bodyPr>
          <a:lstStyle/>
          <a:p>
            <a:r>
              <a:rPr kumimoji="1" lang="ja-JP" altLang="en-US" sz="1200" dirty="0"/>
              <a:t>デメリット</a:t>
            </a:r>
          </a:p>
        </p:txBody>
      </p:sp>
      <p:sp>
        <p:nvSpPr>
          <p:cNvPr id="16" name="テキスト ボックス 15">
            <a:extLst>
              <a:ext uri="{FF2B5EF4-FFF2-40B4-BE49-F238E27FC236}">
                <a16:creationId xmlns:a16="http://schemas.microsoft.com/office/drawing/2014/main" id="{5FFC3CF9-E6C9-742C-3ABC-0965A410BDCF}"/>
              </a:ext>
            </a:extLst>
          </p:cNvPr>
          <p:cNvSpPr txBox="1"/>
          <p:nvPr/>
        </p:nvSpPr>
        <p:spPr>
          <a:xfrm>
            <a:off x="6924112" y="5156033"/>
            <a:ext cx="2228105" cy="830997"/>
          </a:xfrm>
          <a:prstGeom prst="rect">
            <a:avLst/>
          </a:prstGeom>
          <a:noFill/>
        </p:spPr>
        <p:txBody>
          <a:bodyPr wrap="square" rtlCol="0">
            <a:spAutoFit/>
          </a:bodyPr>
          <a:lstStyle/>
          <a:p>
            <a:r>
              <a:rPr lang="ja-JP" altLang="en-US" sz="1200" dirty="0"/>
              <a:t>今後怖いこと</a:t>
            </a:r>
            <a:endParaRPr lang="en-US" altLang="ja-JP" sz="1200" dirty="0"/>
          </a:p>
          <a:p>
            <a:r>
              <a:rPr lang="ja-JP" altLang="en-US" sz="1200" dirty="0"/>
              <a:t>ワールドの保存方法どうなる？容量デカくならん？</a:t>
            </a:r>
            <a:endParaRPr lang="en-US" altLang="ja-JP" sz="1200" dirty="0"/>
          </a:p>
          <a:p>
            <a:endParaRPr lang="en-US" altLang="ja-JP" sz="1200" dirty="0"/>
          </a:p>
        </p:txBody>
      </p:sp>
      <p:sp>
        <p:nvSpPr>
          <p:cNvPr id="3" name="正方形/長方形 2">
            <a:extLst>
              <a:ext uri="{FF2B5EF4-FFF2-40B4-BE49-F238E27FC236}">
                <a16:creationId xmlns:a16="http://schemas.microsoft.com/office/drawing/2014/main" id="{D17CD506-0E91-77B4-18BE-2138719E457B}"/>
              </a:ext>
            </a:extLst>
          </p:cNvPr>
          <p:cNvSpPr/>
          <p:nvPr/>
        </p:nvSpPr>
        <p:spPr>
          <a:xfrm>
            <a:off x="657412" y="3796970"/>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チャンク</a:t>
            </a:r>
          </a:p>
        </p:txBody>
      </p:sp>
      <p:sp>
        <p:nvSpPr>
          <p:cNvPr id="21" name="正方形/長方形 20">
            <a:extLst>
              <a:ext uri="{FF2B5EF4-FFF2-40B4-BE49-F238E27FC236}">
                <a16:creationId xmlns:a16="http://schemas.microsoft.com/office/drawing/2014/main" id="{5EE6FE46-132D-08CE-8355-778926841A3A}"/>
              </a:ext>
            </a:extLst>
          </p:cNvPr>
          <p:cNvSpPr/>
          <p:nvPr/>
        </p:nvSpPr>
        <p:spPr>
          <a:xfrm>
            <a:off x="1582271" y="3796969"/>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チャンク</a:t>
            </a:r>
          </a:p>
        </p:txBody>
      </p:sp>
      <p:sp>
        <p:nvSpPr>
          <p:cNvPr id="22" name="テキスト ボックス 21">
            <a:extLst>
              <a:ext uri="{FF2B5EF4-FFF2-40B4-BE49-F238E27FC236}">
                <a16:creationId xmlns:a16="http://schemas.microsoft.com/office/drawing/2014/main" id="{D47B37DF-46CA-49D3-D277-B5FBC5E4BD44}"/>
              </a:ext>
            </a:extLst>
          </p:cNvPr>
          <p:cNvSpPr txBox="1"/>
          <p:nvPr/>
        </p:nvSpPr>
        <p:spPr>
          <a:xfrm>
            <a:off x="947271" y="3427569"/>
            <a:ext cx="1855695" cy="215444"/>
          </a:xfrm>
          <a:prstGeom prst="rect">
            <a:avLst/>
          </a:prstGeom>
          <a:noFill/>
        </p:spPr>
        <p:txBody>
          <a:bodyPr wrap="square" rtlCol="0">
            <a:spAutoFit/>
          </a:bodyPr>
          <a:lstStyle/>
          <a:p>
            <a:r>
              <a:rPr kumimoji="1" lang="ja-JP" altLang="en-US" sz="800" dirty="0"/>
              <a:t>各面座標ごとの乱数生成</a:t>
            </a:r>
          </a:p>
        </p:txBody>
      </p:sp>
      <p:sp>
        <p:nvSpPr>
          <p:cNvPr id="23" name="テキスト ボックス 22">
            <a:extLst>
              <a:ext uri="{FF2B5EF4-FFF2-40B4-BE49-F238E27FC236}">
                <a16:creationId xmlns:a16="http://schemas.microsoft.com/office/drawing/2014/main" id="{9AD520C6-301F-2FF0-08D2-C85E17A84A8E}"/>
              </a:ext>
            </a:extLst>
          </p:cNvPr>
          <p:cNvSpPr txBox="1"/>
          <p:nvPr/>
        </p:nvSpPr>
        <p:spPr>
          <a:xfrm>
            <a:off x="886755" y="3614871"/>
            <a:ext cx="460565" cy="215444"/>
          </a:xfrm>
          <a:prstGeom prst="rect">
            <a:avLst/>
          </a:prstGeom>
          <a:noFill/>
        </p:spPr>
        <p:txBody>
          <a:bodyPr wrap="square" rtlCol="0">
            <a:spAutoFit/>
          </a:bodyPr>
          <a:lstStyle/>
          <a:p>
            <a:r>
              <a:rPr lang="ja-JP" altLang="en-US" sz="800" dirty="0"/>
              <a:t>乱数</a:t>
            </a:r>
            <a:r>
              <a:rPr lang="en-US" altLang="ja-JP" sz="800" dirty="0"/>
              <a:t>1</a:t>
            </a:r>
            <a:endParaRPr kumimoji="1" lang="ja-JP" altLang="en-US" sz="800" dirty="0"/>
          </a:p>
        </p:txBody>
      </p:sp>
      <p:sp>
        <p:nvSpPr>
          <p:cNvPr id="26" name="テキスト ボックス 25">
            <a:extLst>
              <a:ext uri="{FF2B5EF4-FFF2-40B4-BE49-F238E27FC236}">
                <a16:creationId xmlns:a16="http://schemas.microsoft.com/office/drawing/2014/main" id="{87F6EA9E-355B-4EE1-D1AB-A04A0FC55CDB}"/>
              </a:ext>
            </a:extLst>
          </p:cNvPr>
          <p:cNvSpPr txBox="1"/>
          <p:nvPr/>
        </p:nvSpPr>
        <p:spPr>
          <a:xfrm>
            <a:off x="259788" y="4150833"/>
            <a:ext cx="521635" cy="215444"/>
          </a:xfrm>
          <a:prstGeom prst="rect">
            <a:avLst/>
          </a:prstGeom>
          <a:noFill/>
        </p:spPr>
        <p:txBody>
          <a:bodyPr wrap="square" rtlCol="0">
            <a:spAutoFit/>
          </a:bodyPr>
          <a:lstStyle/>
          <a:p>
            <a:r>
              <a:rPr lang="ja-JP" altLang="en-US" sz="800" dirty="0"/>
              <a:t>乱数２</a:t>
            </a:r>
            <a:endParaRPr kumimoji="1" lang="ja-JP" altLang="en-US" sz="800" dirty="0"/>
          </a:p>
        </p:txBody>
      </p:sp>
      <p:sp>
        <p:nvSpPr>
          <p:cNvPr id="27" name="テキスト ボックス 26">
            <a:extLst>
              <a:ext uri="{FF2B5EF4-FFF2-40B4-BE49-F238E27FC236}">
                <a16:creationId xmlns:a16="http://schemas.microsoft.com/office/drawing/2014/main" id="{452F8856-ED3D-DBF6-2F7C-B7E0F85F4727}"/>
              </a:ext>
            </a:extLst>
          </p:cNvPr>
          <p:cNvSpPr txBox="1"/>
          <p:nvPr/>
        </p:nvSpPr>
        <p:spPr>
          <a:xfrm>
            <a:off x="886755" y="4674839"/>
            <a:ext cx="460565" cy="215444"/>
          </a:xfrm>
          <a:prstGeom prst="rect">
            <a:avLst/>
          </a:prstGeom>
          <a:noFill/>
        </p:spPr>
        <p:txBody>
          <a:bodyPr wrap="square" rtlCol="0">
            <a:spAutoFit/>
          </a:bodyPr>
          <a:lstStyle/>
          <a:p>
            <a:r>
              <a:rPr lang="ja-JP" altLang="en-US" sz="800" dirty="0"/>
              <a:t>乱数</a:t>
            </a:r>
            <a:r>
              <a:rPr lang="en-US" altLang="ja-JP" sz="800" dirty="0"/>
              <a:t>3</a:t>
            </a:r>
            <a:endParaRPr kumimoji="1" lang="ja-JP" altLang="en-US" sz="800" dirty="0"/>
          </a:p>
        </p:txBody>
      </p:sp>
      <p:sp>
        <p:nvSpPr>
          <p:cNvPr id="28" name="テキスト ボックス 27">
            <a:extLst>
              <a:ext uri="{FF2B5EF4-FFF2-40B4-BE49-F238E27FC236}">
                <a16:creationId xmlns:a16="http://schemas.microsoft.com/office/drawing/2014/main" id="{A37BA469-993F-ED75-7DBE-61E8AC3B508E}"/>
              </a:ext>
            </a:extLst>
          </p:cNvPr>
          <p:cNvSpPr txBox="1"/>
          <p:nvPr/>
        </p:nvSpPr>
        <p:spPr>
          <a:xfrm>
            <a:off x="1355910" y="4052583"/>
            <a:ext cx="460565" cy="215444"/>
          </a:xfrm>
          <a:prstGeom prst="rect">
            <a:avLst/>
          </a:prstGeom>
          <a:noFill/>
        </p:spPr>
        <p:txBody>
          <a:bodyPr wrap="square" rtlCol="0">
            <a:spAutoFit/>
          </a:bodyPr>
          <a:lstStyle/>
          <a:p>
            <a:r>
              <a:rPr lang="ja-JP" altLang="en-US" sz="800" dirty="0"/>
              <a:t>乱数</a:t>
            </a:r>
            <a:r>
              <a:rPr lang="en-US" altLang="ja-JP" sz="800" dirty="0"/>
              <a:t>4</a:t>
            </a:r>
            <a:endParaRPr kumimoji="1" lang="ja-JP" altLang="en-US" sz="800" dirty="0"/>
          </a:p>
        </p:txBody>
      </p:sp>
      <p:sp>
        <p:nvSpPr>
          <p:cNvPr id="29" name="テキスト ボックス 28">
            <a:extLst>
              <a:ext uri="{FF2B5EF4-FFF2-40B4-BE49-F238E27FC236}">
                <a16:creationId xmlns:a16="http://schemas.microsoft.com/office/drawing/2014/main" id="{5C08639A-AB7C-BEF8-A0E5-D7E15401A2F0}"/>
              </a:ext>
            </a:extLst>
          </p:cNvPr>
          <p:cNvSpPr txBox="1"/>
          <p:nvPr/>
        </p:nvSpPr>
        <p:spPr>
          <a:xfrm>
            <a:off x="1811056" y="3630634"/>
            <a:ext cx="460565" cy="215444"/>
          </a:xfrm>
          <a:prstGeom prst="rect">
            <a:avLst/>
          </a:prstGeom>
          <a:noFill/>
        </p:spPr>
        <p:txBody>
          <a:bodyPr wrap="square" rtlCol="0">
            <a:spAutoFit/>
          </a:bodyPr>
          <a:lstStyle/>
          <a:p>
            <a:r>
              <a:rPr lang="ja-JP" altLang="en-US" sz="800" dirty="0"/>
              <a:t>乱数</a:t>
            </a:r>
            <a:r>
              <a:rPr lang="en-US" altLang="ja-JP" sz="800" dirty="0"/>
              <a:t>5</a:t>
            </a:r>
            <a:endParaRPr kumimoji="1" lang="ja-JP" altLang="en-US" sz="800" dirty="0"/>
          </a:p>
        </p:txBody>
      </p:sp>
      <p:sp>
        <p:nvSpPr>
          <p:cNvPr id="30" name="テキスト ボックス 29">
            <a:extLst>
              <a:ext uri="{FF2B5EF4-FFF2-40B4-BE49-F238E27FC236}">
                <a16:creationId xmlns:a16="http://schemas.microsoft.com/office/drawing/2014/main" id="{3E8ECAF2-4C99-0C48-8522-5509DBBCAA71}"/>
              </a:ext>
            </a:extLst>
          </p:cNvPr>
          <p:cNvSpPr txBox="1"/>
          <p:nvPr/>
        </p:nvSpPr>
        <p:spPr>
          <a:xfrm>
            <a:off x="2342401" y="4098775"/>
            <a:ext cx="460565" cy="215444"/>
          </a:xfrm>
          <a:prstGeom prst="rect">
            <a:avLst/>
          </a:prstGeom>
          <a:noFill/>
        </p:spPr>
        <p:txBody>
          <a:bodyPr wrap="square" rtlCol="0">
            <a:spAutoFit/>
          </a:bodyPr>
          <a:lstStyle/>
          <a:p>
            <a:r>
              <a:rPr lang="ja-JP" altLang="en-US" sz="800" dirty="0"/>
              <a:t>乱数</a:t>
            </a:r>
            <a:r>
              <a:rPr lang="en-US" altLang="ja-JP" sz="800" dirty="0"/>
              <a:t>6</a:t>
            </a:r>
            <a:endParaRPr kumimoji="1" lang="ja-JP" altLang="en-US" sz="800" dirty="0"/>
          </a:p>
        </p:txBody>
      </p:sp>
      <p:sp>
        <p:nvSpPr>
          <p:cNvPr id="31" name="テキスト ボックス 30">
            <a:extLst>
              <a:ext uri="{FF2B5EF4-FFF2-40B4-BE49-F238E27FC236}">
                <a16:creationId xmlns:a16="http://schemas.microsoft.com/office/drawing/2014/main" id="{ADB9F342-ECC4-0324-134F-A45E2583B72F}"/>
              </a:ext>
            </a:extLst>
          </p:cNvPr>
          <p:cNvSpPr txBox="1"/>
          <p:nvPr/>
        </p:nvSpPr>
        <p:spPr>
          <a:xfrm>
            <a:off x="1804891" y="4661779"/>
            <a:ext cx="460565" cy="215444"/>
          </a:xfrm>
          <a:prstGeom prst="rect">
            <a:avLst/>
          </a:prstGeom>
          <a:noFill/>
        </p:spPr>
        <p:txBody>
          <a:bodyPr wrap="square" rtlCol="0">
            <a:spAutoFit/>
          </a:bodyPr>
          <a:lstStyle/>
          <a:p>
            <a:r>
              <a:rPr lang="ja-JP" altLang="en-US" sz="800" dirty="0"/>
              <a:t>乱数</a:t>
            </a:r>
            <a:r>
              <a:rPr lang="en-US" altLang="ja-JP" sz="800" dirty="0"/>
              <a:t>7</a:t>
            </a:r>
            <a:endParaRPr kumimoji="1" lang="ja-JP" altLang="en-US" sz="800" dirty="0"/>
          </a:p>
        </p:txBody>
      </p:sp>
      <p:sp>
        <p:nvSpPr>
          <p:cNvPr id="32" name="正方形/長方形 31">
            <a:extLst>
              <a:ext uri="{FF2B5EF4-FFF2-40B4-BE49-F238E27FC236}">
                <a16:creationId xmlns:a16="http://schemas.microsoft.com/office/drawing/2014/main" id="{F02E09E1-B271-EEC2-6066-BDDDE3B49140}"/>
              </a:ext>
            </a:extLst>
          </p:cNvPr>
          <p:cNvSpPr/>
          <p:nvPr/>
        </p:nvSpPr>
        <p:spPr>
          <a:xfrm>
            <a:off x="3229532" y="3796970"/>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33" name="正方形/長方形 32">
            <a:extLst>
              <a:ext uri="{FF2B5EF4-FFF2-40B4-BE49-F238E27FC236}">
                <a16:creationId xmlns:a16="http://schemas.microsoft.com/office/drawing/2014/main" id="{96EA7669-A199-3565-235B-3B690D7A21DD}"/>
              </a:ext>
            </a:extLst>
          </p:cNvPr>
          <p:cNvSpPr/>
          <p:nvPr/>
        </p:nvSpPr>
        <p:spPr>
          <a:xfrm>
            <a:off x="4154391" y="3796969"/>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34" name="テキスト ボックス 33">
            <a:extLst>
              <a:ext uri="{FF2B5EF4-FFF2-40B4-BE49-F238E27FC236}">
                <a16:creationId xmlns:a16="http://schemas.microsoft.com/office/drawing/2014/main" id="{B70F5882-EF88-38E6-ABD1-FAACE5BAEF85}"/>
              </a:ext>
            </a:extLst>
          </p:cNvPr>
          <p:cNvSpPr txBox="1"/>
          <p:nvPr/>
        </p:nvSpPr>
        <p:spPr>
          <a:xfrm>
            <a:off x="3289108" y="3358132"/>
            <a:ext cx="1981767" cy="215444"/>
          </a:xfrm>
          <a:prstGeom prst="rect">
            <a:avLst/>
          </a:prstGeom>
          <a:noFill/>
        </p:spPr>
        <p:txBody>
          <a:bodyPr wrap="square" rtlCol="0">
            <a:spAutoFit/>
          </a:bodyPr>
          <a:lstStyle/>
          <a:p>
            <a:r>
              <a:rPr kumimoji="1" lang="ja-JP" altLang="en-US" sz="800" dirty="0"/>
              <a:t>乱数によって経路の始点、終点指定</a:t>
            </a:r>
          </a:p>
        </p:txBody>
      </p:sp>
      <p:sp>
        <p:nvSpPr>
          <p:cNvPr id="37" name="テキスト ボックス 36">
            <a:extLst>
              <a:ext uri="{FF2B5EF4-FFF2-40B4-BE49-F238E27FC236}">
                <a16:creationId xmlns:a16="http://schemas.microsoft.com/office/drawing/2014/main" id="{35F7BBD3-AA65-E846-CE7D-D5F4B4406CE6}"/>
              </a:ext>
            </a:extLst>
          </p:cNvPr>
          <p:cNvSpPr txBox="1"/>
          <p:nvPr/>
        </p:nvSpPr>
        <p:spPr>
          <a:xfrm>
            <a:off x="3416105" y="4673440"/>
            <a:ext cx="460565" cy="215444"/>
          </a:xfrm>
          <a:prstGeom prst="rect">
            <a:avLst/>
          </a:prstGeom>
          <a:noFill/>
        </p:spPr>
        <p:txBody>
          <a:bodyPr wrap="square" rtlCol="0">
            <a:spAutoFit/>
          </a:bodyPr>
          <a:lstStyle/>
          <a:p>
            <a:r>
              <a:rPr lang="ja-JP" altLang="en-US" sz="800" dirty="0"/>
              <a:t>終点</a:t>
            </a:r>
            <a:r>
              <a:rPr lang="en-US" altLang="ja-JP" sz="800" dirty="0"/>
              <a:t>1</a:t>
            </a:r>
            <a:endParaRPr kumimoji="1" lang="ja-JP" altLang="en-US" sz="800" dirty="0"/>
          </a:p>
        </p:txBody>
      </p:sp>
      <p:sp>
        <p:nvSpPr>
          <p:cNvPr id="40" name="テキスト ボックス 39">
            <a:extLst>
              <a:ext uri="{FF2B5EF4-FFF2-40B4-BE49-F238E27FC236}">
                <a16:creationId xmlns:a16="http://schemas.microsoft.com/office/drawing/2014/main" id="{A8FA1D04-A01D-406F-4D15-EECEECEB6989}"/>
              </a:ext>
            </a:extLst>
          </p:cNvPr>
          <p:cNvSpPr txBox="1"/>
          <p:nvPr/>
        </p:nvSpPr>
        <p:spPr>
          <a:xfrm>
            <a:off x="3196660" y="3590905"/>
            <a:ext cx="460565" cy="215444"/>
          </a:xfrm>
          <a:prstGeom prst="rect">
            <a:avLst/>
          </a:prstGeom>
          <a:noFill/>
        </p:spPr>
        <p:txBody>
          <a:bodyPr wrap="square" rtlCol="0">
            <a:spAutoFit/>
          </a:bodyPr>
          <a:lstStyle/>
          <a:p>
            <a:r>
              <a:rPr kumimoji="1" lang="ja-JP" altLang="en-US" sz="800" dirty="0"/>
              <a:t>始点</a:t>
            </a:r>
            <a:r>
              <a:rPr kumimoji="1" lang="en-US" altLang="ja-JP" sz="800" dirty="0"/>
              <a:t>1</a:t>
            </a:r>
            <a:endParaRPr kumimoji="1" lang="ja-JP" altLang="en-US" sz="800" dirty="0"/>
          </a:p>
        </p:txBody>
      </p:sp>
      <p:cxnSp>
        <p:nvCxnSpPr>
          <p:cNvPr id="44" name="直線コネクタ 43">
            <a:extLst>
              <a:ext uri="{FF2B5EF4-FFF2-40B4-BE49-F238E27FC236}">
                <a16:creationId xmlns:a16="http://schemas.microsoft.com/office/drawing/2014/main" id="{D836D4AC-2396-516B-B066-20D653F97802}"/>
              </a:ext>
            </a:extLst>
          </p:cNvPr>
          <p:cNvCxnSpPr/>
          <p:nvPr/>
        </p:nvCxnSpPr>
        <p:spPr>
          <a:xfrm>
            <a:off x="3373154" y="3796969"/>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B0F96268-D999-34DF-21B0-2B8E7901591B}"/>
              </a:ext>
            </a:extLst>
          </p:cNvPr>
          <p:cNvCxnSpPr/>
          <p:nvPr/>
        </p:nvCxnSpPr>
        <p:spPr>
          <a:xfrm>
            <a:off x="3535082" y="4669374"/>
            <a:ext cx="14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7CF3A2E-841B-C01A-48B8-2F663997E33A}"/>
              </a:ext>
            </a:extLst>
          </p:cNvPr>
          <p:cNvCxnSpPr/>
          <p:nvPr/>
        </p:nvCxnSpPr>
        <p:spPr>
          <a:xfrm>
            <a:off x="4520260" y="3796969"/>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7EF2E34F-4982-2F52-CB23-A918C5A60AFE}"/>
              </a:ext>
            </a:extLst>
          </p:cNvPr>
          <p:cNvCxnSpPr>
            <a:cxnSpLocks/>
          </p:cNvCxnSpPr>
          <p:nvPr/>
        </p:nvCxnSpPr>
        <p:spPr>
          <a:xfrm>
            <a:off x="5072527" y="4073916"/>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3D0DC697-F555-DAB2-FA0C-767E485837C1}"/>
              </a:ext>
            </a:extLst>
          </p:cNvPr>
          <p:cNvCxnSpPr>
            <a:cxnSpLocks/>
          </p:cNvCxnSpPr>
          <p:nvPr/>
        </p:nvCxnSpPr>
        <p:spPr>
          <a:xfrm>
            <a:off x="4147668" y="4192970"/>
            <a:ext cx="0" cy="1347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ED4C504-9F75-E6BE-37BB-26887EC31132}"/>
              </a:ext>
            </a:extLst>
          </p:cNvPr>
          <p:cNvCxnSpPr>
            <a:cxnSpLocks/>
          </p:cNvCxnSpPr>
          <p:nvPr/>
        </p:nvCxnSpPr>
        <p:spPr>
          <a:xfrm>
            <a:off x="5072527" y="4438480"/>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78550A4-D559-0C24-B500-135E7731F3A1}"/>
              </a:ext>
            </a:extLst>
          </p:cNvPr>
          <p:cNvCxnSpPr>
            <a:cxnSpLocks/>
          </p:cNvCxnSpPr>
          <p:nvPr/>
        </p:nvCxnSpPr>
        <p:spPr>
          <a:xfrm>
            <a:off x="3229529" y="4160305"/>
            <a:ext cx="0" cy="134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4BAD2066-A175-5142-5757-5CDED1C7FDA9}"/>
              </a:ext>
            </a:extLst>
          </p:cNvPr>
          <p:cNvSpPr/>
          <p:nvPr/>
        </p:nvSpPr>
        <p:spPr>
          <a:xfrm>
            <a:off x="650689" y="5469848"/>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54" name="正方形/長方形 53">
            <a:extLst>
              <a:ext uri="{FF2B5EF4-FFF2-40B4-BE49-F238E27FC236}">
                <a16:creationId xmlns:a16="http://schemas.microsoft.com/office/drawing/2014/main" id="{95C4A1F5-6AC8-D9EF-B56F-F96DF7FECBCB}"/>
              </a:ext>
            </a:extLst>
          </p:cNvPr>
          <p:cNvSpPr/>
          <p:nvPr/>
        </p:nvSpPr>
        <p:spPr>
          <a:xfrm>
            <a:off x="1575548" y="5469847"/>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55" name="テキスト ボックス 54">
            <a:extLst>
              <a:ext uri="{FF2B5EF4-FFF2-40B4-BE49-F238E27FC236}">
                <a16:creationId xmlns:a16="http://schemas.microsoft.com/office/drawing/2014/main" id="{1770B4AB-315B-6C50-5DA9-ECD7AF90A9E6}"/>
              </a:ext>
            </a:extLst>
          </p:cNvPr>
          <p:cNvSpPr txBox="1"/>
          <p:nvPr/>
        </p:nvSpPr>
        <p:spPr>
          <a:xfrm>
            <a:off x="710265" y="5031010"/>
            <a:ext cx="1981767" cy="215444"/>
          </a:xfrm>
          <a:prstGeom prst="rect">
            <a:avLst/>
          </a:prstGeom>
          <a:noFill/>
        </p:spPr>
        <p:txBody>
          <a:bodyPr wrap="square" rtlCol="0">
            <a:spAutoFit/>
          </a:bodyPr>
          <a:lstStyle/>
          <a:p>
            <a:r>
              <a:rPr kumimoji="1" lang="ja-JP" altLang="en-US" sz="800" dirty="0"/>
              <a:t>経路をチャンクの乱数を基に生成</a:t>
            </a:r>
          </a:p>
        </p:txBody>
      </p:sp>
      <p:sp>
        <p:nvSpPr>
          <p:cNvPr id="56" name="テキスト ボックス 55">
            <a:extLst>
              <a:ext uri="{FF2B5EF4-FFF2-40B4-BE49-F238E27FC236}">
                <a16:creationId xmlns:a16="http://schemas.microsoft.com/office/drawing/2014/main" id="{78F9A9C4-250F-4007-0DC6-1712D1325192}"/>
              </a:ext>
            </a:extLst>
          </p:cNvPr>
          <p:cNvSpPr txBox="1"/>
          <p:nvPr/>
        </p:nvSpPr>
        <p:spPr>
          <a:xfrm>
            <a:off x="837262" y="6346318"/>
            <a:ext cx="460565" cy="215444"/>
          </a:xfrm>
          <a:prstGeom prst="rect">
            <a:avLst/>
          </a:prstGeom>
          <a:noFill/>
        </p:spPr>
        <p:txBody>
          <a:bodyPr wrap="square" rtlCol="0">
            <a:spAutoFit/>
          </a:bodyPr>
          <a:lstStyle/>
          <a:p>
            <a:r>
              <a:rPr lang="ja-JP" altLang="en-US" sz="800" dirty="0"/>
              <a:t>終点</a:t>
            </a:r>
            <a:r>
              <a:rPr lang="en-US" altLang="ja-JP" sz="800" dirty="0"/>
              <a:t>1</a:t>
            </a:r>
            <a:endParaRPr kumimoji="1" lang="ja-JP" altLang="en-US" sz="800" dirty="0"/>
          </a:p>
        </p:txBody>
      </p:sp>
      <p:sp>
        <p:nvSpPr>
          <p:cNvPr id="57" name="テキスト ボックス 56">
            <a:extLst>
              <a:ext uri="{FF2B5EF4-FFF2-40B4-BE49-F238E27FC236}">
                <a16:creationId xmlns:a16="http://schemas.microsoft.com/office/drawing/2014/main" id="{EECA6E95-D671-66B5-0BCC-E8CD9B7ECD81}"/>
              </a:ext>
            </a:extLst>
          </p:cNvPr>
          <p:cNvSpPr txBox="1"/>
          <p:nvPr/>
        </p:nvSpPr>
        <p:spPr>
          <a:xfrm>
            <a:off x="617817" y="5263783"/>
            <a:ext cx="460565" cy="215444"/>
          </a:xfrm>
          <a:prstGeom prst="rect">
            <a:avLst/>
          </a:prstGeom>
          <a:noFill/>
        </p:spPr>
        <p:txBody>
          <a:bodyPr wrap="square" rtlCol="0">
            <a:spAutoFit/>
          </a:bodyPr>
          <a:lstStyle/>
          <a:p>
            <a:r>
              <a:rPr kumimoji="1" lang="ja-JP" altLang="en-US" sz="800" dirty="0"/>
              <a:t>始点</a:t>
            </a:r>
            <a:r>
              <a:rPr kumimoji="1" lang="en-US" altLang="ja-JP" sz="800" dirty="0"/>
              <a:t>1</a:t>
            </a:r>
            <a:endParaRPr kumimoji="1" lang="ja-JP" altLang="en-US" sz="800" dirty="0"/>
          </a:p>
        </p:txBody>
      </p:sp>
      <p:cxnSp>
        <p:nvCxnSpPr>
          <p:cNvPr id="58" name="直線コネクタ 57">
            <a:extLst>
              <a:ext uri="{FF2B5EF4-FFF2-40B4-BE49-F238E27FC236}">
                <a16:creationId xmlns:a16="http://schemas.microsoft.com/office/drawing/2014/main" id="{B67E1F3F-AE2D-BB1F-CF72-FEDCA388A4B9}"/>
              </a:ext>
            </a:extLst>
          </p:cNvPr>
          <p:cNvCxnSpPr/>
          <p:nvPr/>
        </p:nvCxnSpPr>
        <p:spPr>
          <a:xfrm>
            <a:off x="794311" y="5469847"/>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8D4225A7-3F84-0D71-ABCF-570A2EEBCB65}"/>
              </a:ext>
            </a:extLst>
          </p:cNvPr>
          <p:cNvCxnSpPr/>
          <p:nvPr/>
        </p:nvCxnSpPr>
        <p:spPr>
          <a:xfrm>
            <a:off x="956239" y="6342252"/>
            <a:ext cx="14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8FDCF51-1289-F792-7DAE-16E781145B4E}"/>
              </a:ext>
            </a:extLst>
          </p:cNvPr>
          <p:cNvCxnSpPr/>
          <p:nvPr/>
        </p:nvCxnSpPr>
        <p:spPr>
          <a:xfrm>
            <a:off x="1941417" y="5469847"/>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413B45A-D016-1F4B-07B5-F943A816CD73}"/>
              </a:ext>
            </a:extLst>
          </p:cNvPr>
          <p:cNvCxnSpPr>
            <a:cxnSpLocks/>
          </p:cNvCxnSpPr>
          <p:nvPr/>
        </p:nvCxnSpPr>
        <p:spPr>
          <a:xfrm>
            <a:off x="2493684" y="5746794"/>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12375C6-E028-DBB1-B39B-6C026AAF2F21}"/>
              </a:ext>
            </a:extLst>
          </p:cNvPr>
          <p:cNvCxnSpPr>
            <a:cxnSpLocks/>
          </p:cNvCxnSpPr>
          <p:nvPr/>
        </p:nvCxnSpPr>
        <p:spPr>
          <a:xfrm>
            <a:off x="1568825" y="5865848"/>
            <a:ext cx="0" cy="1347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76F38D15-F7A0-C083-9FC1-3E8D30D7D0AF}"/>
              </a:ext>
            </a:extLst>
          </p:cNvPr>
          <p:cNvCxnSpPr>
            <a:cxnSpLocks/>
          </p:cNvCxnSpPr>
          <p:nvPr/>
        </p:nvCxnSpPr>
        <p:spPr>
          <a:xfrm>
            <a:off x="2493684" y="6111358"/>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BB8085FE-6B33-47FB-01F0-358EE39E02C1}"/>
              </a:ext>
            </a:extLst>
          </p:cNvPr>
          <p:cNvCxnSpPr>
            <a:cxnSpLocks/>
          </p:cNvCxnSpPr>
          <p:nvPr/>
        </p:nvCxnSpPr>
        <p:spPr>
          <a:xfrm>
            <a:off x="650686" y="5833183"/>
            <a:ext cx="0" cy="134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円弧 64">
            <a:extLst>
              <a:ext uri="{FF2B5EF4-FFF2-40B4-BE49-F238E27FC236}">
                <a16:creationId xmlns:a16="http://schemas.microsoft.com/office/drawing/2014/main" id="{C546B209-DB34-A38C-924D-42B7C0A9661B}"/>
              </a:ext>
            </a:extLst>
          </p:cNvPr>
          <p:cNvSpPr/>
          <p:nvPr/>
        </p:nvSpPr>
        <p:spPr>
          <a:xfrm rot="10800000">
            <a:off x="1994361" y="5085461"/>
            <a:ext cx="987151" cy="768769"/>
          </a:xfrm>
          <a:prstGeom prst="arc">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8" name="コネクタ: 曲線 67">
            <a:extLst>
              <a:ext uri="{FF2B5EF4-FFF2-40B4-BE49-F238E27FC236}">
                <a16:creationId xmlns:a16="http://schemas.microsoft.com/office/drawing/2014/main" id="{7D830C7B-9A62-101B-ADCB-1E7E4DAEC350}"/>
              </a:ext>
            </a:extLst>
          </p:cNvPr>
          <p:cNvCxnSpPr>
            <a:cxnSpLocks/>
            <a:endCxn id="53" idx="3"/>
          </p:cNvCxnSpPr>
          <p:nvPr/>
        </p:nvCxnSpPr>
        <p:spPr>
          <a:xfrm rot="10800000">
            <a:off x="1568825" y="5908444"/>
            <a:ext cx="918138" cy="273561"/>
          </a:xfrm>
          <a:prstGeom prst="curvedConnector3">
            <a:avLst>
              <a:gd name="adj1" fmla="val 51302"/>
            </a:avLst>
          </a:prstGeom>
          <a:ln w="76200"/>
        </p:spPr>
        <p:style>
          <a:lnRef idx="1">
            <a:schemeClr val="accent1"/>
          </a:lnRef>
          <a:fillRef idx="0">
            <a:schemeClr val="accent1"/>
          </a:fillRef>
          <a:effectRef idx="0">
            <a:schemeClr val="accent1"/>
          </a:effectRef>
          <a:fontRef idx="minor">
            <a:schemeClr val="tx1"/>
          </a:fontRef>
        </p:style>
      </p:cxnSp>
      <p:cxnSp>
        <p:nvCxnSpPr>
          <p:cNvPr id="74" name="コネクタ: 曲線 73">
            <a:extLst>
              <a:ext uri="{FF2B5EF4-FFF2-40B4-BE49-F238E27FC236}">
                <a16:creationId xmlns:a16="http://schemas.microsoft.com/office/drawing/2014/main" id="{983A4199-78DA-9402-A850-F52084B7C788}"/>
              </a:ext>
            </a:extLst>
          </p:cNvPr>
          <p:cNvCxnSpPr>
            <a:cxnSpLocks/>
          </p:cNvCxnSpPr>
          <p:nvPr/>
        </p:nvCxnSpPr>
        <p:spPr>
          <a:xfrm rot="16200000" flipV="1">
            <a:off x="520938" y="5833104"/>
            <a:ext cx="838715" cy="130963"/>
          </a:xfrm>
          <a:prstGeom prst="curvedConnector3">
            <a:avLst>
              <a:gd name="adj1" fmla="val 50000"/>
            </a:avLst>
          </a:prstGeom>
          <a:ln w="76200"/>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A4475C4-9653-8251-0552-26B048ADFE47}"/>
              </a:ext>
            </a:extLst>
          </p:cNvPr>
          <p:cNvCxnSpPr>
            <a:cxnSpLocks/>
            <a:stCxn id="53" idx="1"/>
            <a:endCxn id="53" idx="3"/>
          </p:cNvCxnSpPr>
          <p:nvPr/>
        </p:nvCxnSpPr>
        <p:spPr>
          <a:xfrm>
            <a:off x="650689" y="5908443"/>
            <a:ext cx="91813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BECE518B-C20A-8DA3-D28A-27E28B1A7750}"/>
              </a:ext>
            </a:extLst>
          </p:cNvPr>
          <p:cNvSpPr txBox="1"/>
          <p:nvPr/>
        </p:nvSpPr>
        <p:spPr>
          <a:xfrm>
            <a:off x="6867711" y="3883331"/>
            <a:ext cx="4116295" cy="646331"/>
          </a:xfrm>
          <a:prstGeom prst="rect">
            <a:avLst/>
          </a:prstGeom>
          <a:noFill/>
        </p:spPr>
        <p:txBody>
          <a:bodyPr wrap="square" rtlCol="0">
            <a:spAutoFit/>
          </a:bodyPr>
          <a:lstStyle/>
          <a:p>
            <a:r>
              <a:rPr kumimoji="1" lang="ja-JP" altLang="en-US" dirty="0"/>
              <a:t>ワールドデータ重そう</a:t>
            </a:r>
            <a:r>
              <a:rPr lang="ja-JP" altLang="en-US" dirty="0"/>
              <a:t>、保存むずそう、やりずれぇ、制限えぐそう</a:t>
            </a:r>
            <a:endParaRPr kumimoji="1" lang="en-US" altLang="ja-JP" dirty="0"/>
          </a:p>
        </p:txBody>
      </p:sp>
      <p:sp>
        <p:nvSpPr>
          <p:cNvPr id="84" name="テキスト ボックス 83">
            <a:extLst>
              <a:ext uri="{FF2B5EF4-FFF2-40B4-BE49-F238E27FC236}">
                <a16:creationId xmlns:a16="http://schemas.microsoft.com/office/drawing/2014/main" id="{2F6BFA91-FE09-D37F-B697-A90C4D5BE5E6}"/>
              </a:ext>
            </a:extLst>
          </p:cNvPr>
          <p:cNvSpPr txBox="1"/>
          <p:nvPr/>
        </p:nvSpPr>
        <p:spPr>
          <a:xfrm>
            <a:off x="7443871" y="3681565"/>
            <a:ext cx="3318435" cy="1107996"/>
          </a:xfrm>
          <a:prstGeom prst="rect">
            <a:avLst/>
          </a:prstGeom>
          <a:noFill/>
        </p:spPr>
        <p:txBody>
          <a:bodyPr wrap="square" rtlCol="0">
            <a:spAutoFit/>
          </a:bodyPr>
          <a:lstStyle/>
          <a:p>
            <a:r>
              <a:rPr kumimoji="1" lang="ja-JP" altLang="en-US" sz="6600" b="1" dirty="0">
                <a:solidFill>
                  <a:srgbClr val="FF0000"/>
                </a:solidFill>
              </a:rPr>
              <a:t>不採用</a:t>
            </a:r>
          </a:p>
        </p:txBody>
      </p:sp>
    </p:spTree>
    <p:extLst>
      <p:ext uri="{BB962C8B-B14F-4D97-AF65-F5344CB8AC3E}">
        <p14:creationId xmlns:p14="http://schemas.microsoft.com/office/powerpoint/2010/main" val="790095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屋外, グリーン, 交通, 眺め が含まれている画像&#10;&#10;自動的に生成された説明">
            <a:extLst>
              <a:ext uri="{FF2B5EF4-FFF2-40B4-BE49-F238E27FC236}">
                <a16:creationId xmlns:a16="http://schemas.microsoft.com/office/drawing/2014/main" id="{430DD5A8-7F2B-5542-C165-904A77777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6" y="4156015"/>
            <a:ext cx="1741409" cy="979543"/>
          </a:xfrm>
          <a:prstGeom prst="rect">
            <a:avLst/>
          </a:prstGeom>
        </p:spPr>
      </p:pic>
      <p:pic>
        <p:nvPicPr>
          <p:cNvPr id="15" name="図 14" descr="雲の間から見える太陽の光がさしているcg&#10;&#10;低い精度で自動的に生成された説明">
            <a:extLst>
              <a:ext uri="{FF2B5EF4-FFF2-40B4-BE49-F238E27FC236}">
                <a16:creationId xmlns:a16="http://schemas.microsoft.com/office/drawing/2014/main" id="{22F166BD-4B1A-CC4D-E608-0B2FE2E98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863" y="212917"/>
            <a:ext cx="1080854" cy="1920241"/>
          </a:xfrm>
          <a:prstGeom prst="rect">
            <a:avLst/>
          </a:prstGeom>
        </p:spPr>
      </p:pic>
      <p:pic>
        <p:nvPicPr>
          <p:cNvPr id="17" name="図 16" descr="山々の黒い影&#10;&#10;中程度の精度で自動的に生成された説明">
            <a:extLst>
              <a:ext uri="{FF2B5EF4-FFF2-40B4-BE49-F238E27FC236}">
                <a16:creationId xmlns:a16="http://schemas.microsoft.com/office/drawing/2014/main" id="{D9D11CB5-AEC4-0678-E118-85EA45A92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9141" y="1280986"/>
            <a:ext cx="1719072" cy="2749296"/>
          </a:xfrm>
          <a:prstGeom prst="rect">
            <a:avLst/>
          </a:prstGeom>
        </p:spPr>
      </p:pic>
      <p:pic>
        <p:nvPicPr>
          <p:cNvPr id="21" name="図 20" descr="煙が出ている建物&#10;&#10;低い精度で自動的に生成された説明">
            <a:extLst>
              <a:ext uri="{FF2B5EF4-FFF2-40B4-BE49-F238E27FC236}">
                <a16:creationId xmlns:a16="http://schemas.microsoft.com/office/drawing/2014/main" id="{226DD9F1-1EBF-0C73-980F-CDBAEAAD7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07" y="4985148"/>
            <a:ext cx="2368283" cy="1434312"/>
          </a:xfrm>
          <a:prstGeom prst="rect">
            <a:avLst/>
          </a:prstGeom>
        </p:spPr>
      </p:pic>
      <p:pic>
        <p:nvPicPr>
          <p:cNvPr id="23" name="図 22" descr="工場, 屋内, 大きい, 建物 が含まれている画像&#10;&#10;自動的に生成された説明">
            <a:extLst>
              <a:ext uri="{FF2B5EF4-FFF2-40B4-BE49-F238E27FC236}">
                <a16:creationId xmlns:a16="http://schemas.microsoft.com/office/drawing/2014/main" id="{EA942902-8C22-E413-C014-8842E33F0F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7997" y="4975863"/>
            <a:ext cx="1110239" cy="1617044"/>
          </a:xfrm>
          <a:prstGeom prst="rect">
            <a:avLst/>
          </a:prstGeom>
        </p:spPr>
      </p:pic>
      <p:pic>
        <p:nvPicPr>
          <p:cNvPr id="25" name="図 24" descr="草, 屋外, 水, 乗る が含まれている画像&#10;&#10;自動的に生成された説明">
            <a:extLst>
              <a:ext uri="{FF2B5EF4-FFF2-40B4-BE49-F238E27FC236}">
                <a16:creationId xmlns:a16="http://schemas.microsoft.com/office/drawing/2014/main" id="{18105EB1-24C1-F1DB-0613-701308AFEC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80" y="3295655"/>
            <a:ext cx="1912363" cy="828255"/>
          </a:xfrm>
          <a:prstGeom prst="rect">
            <a:avLst/>
          </a:prstGeom>
        </p:spPr>
      </p:pic>
      <p:pic>
        <p:nvPicPr>
          <p:cNvPr id="29" name="図 28" descr="屋外, 草, 山, 水 が含まれている画像&#10;&#10;自動的に生成された説明">
            <a:extLst>
              <a:ext uri="{FF2B5EF4-FFF2-40B4-BE49-F238E27FC236}">
                <a16:creationId xmlns:a16="http://schemas.microsoft.com/office/drawing/2014/main" id="{3EF38C22-5E8B-8AAD-EBBD-35EB7E0238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404510"/>
            <a:ext cx="1912363" cy="865139"/>
          </a:xfrm>
          <a:prstGeom prst="rect">
            <a:avLst/>
          </a:prstGeom>
        </p:spPr>
      </p:pic>
      <p:pic>
        <p:nvPicPr>
          <p:cNvPr id="33" name="図 32" descr="川の両側にある建物&#10;&#10;中程度の精度で自動的に生成された説明">
            <a:extLst>
              <a:ext uri="{FF2B5EF4-FFF2-40B4-BE49-F238E27FC236}">
                <a16:creationId xmlns:a16="http://schemas.microsoft.com/office/drawing/2014/main" id="{8EAE8894-3CA8-3036-D012-C512AEE9CE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6466" y="-76713"/>
            <a:ext cx="2121010" cy="2636221"/>
          </a:xfrm>
          <a:prstGeom prst="rect">
            <a:avLst/>
          </a:prstGeom>
        </p:spPr>
      </p:pic>
      <p:pic>
        <p:nvPicPr>
          <p:cNvPr id="35" name="図 34" descr="屋外, ボート, 建物, 写真 が含まれている画像&#10;&#10;自動的に生成された説明">
            <a:extLst>
              <a:ext uri="{FF2B5EF4-FFF2-40B4-BE49-F238E27FC236}">
                <a16:creationId xmlns:a16="http://schemas.microsoft.com/office/drawing/2014/main" id="{2B62941F-C4BD-6ECE-64AB-092E011447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47407" y="180390"/>
            <a:ext cx="2433968" cy="1061007"/>
          </a:xfrm>
          <a:prstGeom prst="rect">
            <a:avLst/>
          </a:prstGeom>
        </p:spPr>
      </p:pic>
      <p:pic>
        <p:nvPicPr>
          <p:cNvPr id="39" name="図 38" descr="電車, 雪, 運転, 座る が含まれている画像&#10;&#10;自動的に生成された説明">
            <a:extLst>
              <a:ext uri="{FF2B5EF4-FFF2-40B4-BE49-F238E27FC236}">
                <a16:creationId xmlns:a16="http://schemas.microsoft.com/office/drawing/2014/main" id="{4B1462E9-149D-8B5B-C33C-0E36ABD2E8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28143" y="1280986"/>
            <a:ext cx="939430" cy="1433570"/>
          </a:xfrm>
          <a:prstGeom prst="rect">
            <a:avLst/>
          </a:prstGeom>
        </p:spPr>
      </p:pic>
      <p:pic>
        <p:nvPicPr>
          <p:cNvPr id="41" name="図 40" descr="カラフルな建物&#10;&#10;低い精度で自動的に生成された説明">
            <a:extLst>
              <a:ext uri="{FF2B5EF4-FFF2-40B4-BE49-F238E27FC236}">
                <a16:creationId xmlns:a16="http://schemas.microsoft.com/office/drawing/2014/main" id="{AA457BF4-2045-03ED-1711-365FEA43F5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051" y="5188040"/>
            <a:ext cx="1741409" cy="1231420"/>
          </a:xfrm>
          <a:prstGeom prst="rect">
            <a:avLst/>
          </a:prstGeom>
        </p:spPr>
      </p:pic>
      <p:pic>
        <p:nvPicPr>
          <p:cNvPr id="43" name="図 42" descr="窓越しに見える海&#10;&#10;中程度の精度で自動的に生成された説明">
            <a:extLst>
              <a:ext uri="{FF2B5EF4-FFF2-40B4-BE49-F238E27FC236}">
                <a16:creationId xmlns:a16="http://schemas.microsoft.com/office/drawing/2014/main" id="{F83BF6C4-228F-5258-91E2-24667D696A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07262" y="146589"/>
            <a:ext cx="1491899" cy="1054820"/>
          </a:xfrm>
          <a:prstGeom prst="rect">
            <a:avLst/>
          </a:prstGeom>
        </p:spPr>
      </p:pic>
      <p:pic>
        <p:nvPicPr>
          <p:cNvPr id="47" name="図 46" descr="屋外, 雪, 草, 男 が含まれている画像&#10;&#10;自動的に生成された説明">
            <a:extLst>
              <a:ext uri="{FF2B5EF4-FFF2-40B4-BE49-F238E27FC236}">
                <a16:creationId xmlns:a16="http://schemas.microsoft.com/office/drawing/2014/main" id="{BDF71A7D-A896-0714-956E-5601B6E5AC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75751" y="1602047"/>
            <a:ext cx="3705624" cy="1604926"/>
          </a:xfrm>
          <a:prstGeom prst="rect">
            <a:avLst/>
          </a:prstGeom>
        </p:spPr>
      </p:pic>
      <p:pic>
        <p:nvPicPr>
          <p:cNvPr id="9" name="図 8" descr="夕日が沈む様子&#10;&#10;低い精度で自動的に生成された説明">
            <a:extLst>
              <a:ext uri="{FF2B5EF4-FFF2-40B4-BE49-F238E27FC236}">
                <a16:creationId xmlns:a16="http://schemas.microsoft.com/office/drawing/2014/main" id="{0F385CF0-FFE0-8805-14C7-9B36B4E2A0A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85622" y="2784"/>
            <a:ext cx="2201978" cy="1238613"/>
          </a:xfrm>
          <a:prstGeom prst="rect">
            <a:avLst/>
          </a:prstGeom>
        </p:spPr>
      </p:pic>
      <p:pic>
        <p:nvPicPr>
          <p:cNvPr id="3" name="図 2">
            <a:extLst>
              <a:ext uri="{FF2B5EF4-FFF2-40B4-BE49-F238E27FC236}">
                <a16:creationId xmlns:a16="http://schemas.microsoft.com/office/drawing/2014/main" id="{1B96AD27-E49A-31A5-279F-D9AD8D6B5FE7}"/>
              </a:ext>
            </a:extLst>
          </p:cNvPr>
          <p:cNvPicPr>
            <a:picLocks noChangeAspect="1"/>
          </p:cNvPicPr>
          <p:nvPr/>
        </p:nvPicPr>
        <p:blipFill>
          <a:blip r:embed="rId16"/>
          <a:stretch>
            <a:fillRect/>
          </a:stretch>
        </p:blipFill>
        <p:spPr>
          <a:xfrm>
            <a:off x="1945726" y="4249154"/>
            <a:ext cx="1704855" cy="2131069"/>
          </a:xfrm>
          <a:prstGeom prst="rect">
            <a:avLst/>
          </a:prstGeom>
        </p:spPr>
      </p:pic>
      <p:pic>
        <p:nvPicPr>
          <p:cNvPr id="31" name="図 30">
            <a:extLst>
              <a:ext uri="{FF2B5EF4-FFF2-40B4-BE49-F238E27FC236}">
                <a16:creationId xmlns:a16="http://schemas.microsoft.com/office/drawing/2014/main" id="{979E282D-7335-E0A2-3B85-AE0FAC97432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969850"/>
            <a:ext cx="941372" cy="1436157"/>
          </a:xfrm>
          <a:prstGeom prst="rect">
            <a:avLst/>
          </a:prstGeom>
        </p:spPr>
      </p:pic>
      <p:pic>
        <p:nvPicPr>
          <p:cNvPr id="27" name="図 26" descr="草, 山, 男, 大きい が含まれている画像&#10;&#10;自動的に生成された説明">
            <a:extLst>
              <a:ext uri="{FF2B5EF4-FFF2-40B4-BE49-F238E27FC236}">
                <a16:creationId xmlns:a16="http://schemas.microsoft.com/office/drawing/2014/main" id="{50BBD1C8-8EDA-2985-7ED5-75A73050D87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09249" y="5698033"/>
            <a:ext cx="1809341" cy="1072487"/>
          </a:xfrm>
          <a:prstGeom prst="rect">
            <a:avLst/>
          </a:prstGeom>
        </p:spPr>
      </p:pic>
      <p:pic>
        <p:nvPicPr>
          <p:cNvPr id="37" name="図 36" descr="爬虫類 が含まれている画像&#10;&#10;自動的に生成された説明">
            <a:extLst>
              <a:ext uri="{FF2B5EF4-FFF2-40B4-BE49-F238E27FC236}">
                <a16:creationId xmlns:a16="http://schemas.microsoft.com/office/drawing/2014/main" id="{00B45164-8E10-3AD9-5D3B-4E8371E8416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2496"/>
            <a:ext cx="2073835" cy="948314"/>
          </a:xfrm>
          <a:prstGeom prst="rect">
            <a:avLst/>
          </a:prstGeom>
        </p:spPr>
      </p:pic>
      <p:pic>
        <p:nvPicPr>
          <p:cNvPr id="4" name="図 3" descr="屋内, 工場, 建物, 窓 が含まれている画像&#10;&#10;自動的に生成された説明">
            <a:extLst>
              <a:ext uri="{FF2B5EF4-FFF2-40B4-BE49-F238E27FC236}">
                <a16:creationId xmlns:a16="http://schemas.microsoft.com/office/drawing/2014/main" id="{EC78DBE5-8FF9-6062-5F77-E10BC8D67AC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74047" y="3305760"/>
            <a:ext cx="2861690" cy="1609944"/>
          </a:xfrm>
          <a:prstGeom prst="rect">
            <a:avLst/>
          </a:prstGeom>
        </p:spPr>
      </p:pic>
      <p:pic>
        <p:nvPicPr>
          <p:cNvPr id="45" name="図 44" descr="ステージでパフォーマンスをしている人達&#10;&#10;低い精度で自動的に生成された説明">
            <a:extLst>
              <a:ext uri="{FF2B5EF4-FFF2-40B4-BE49-F238E27FC236}">
                <a16:creationId xmlns:a16="http://schemas.microsoft.com/office/drawing/2014/main" id="{B79A72E4-6914-C9CE-F7FE-4D1E021BDCB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8779" y="3449495"/>
            <a:ext cx="2034990" cy="1161574"/>
          </a:xfrm>
          <a:prstGeom prst="rect">
            <a:avLst/>
          </a:prstGeom>
        </p:spPr>
      </p:pic>
    </p:spTree>
    <p:extLst>
      <p:ext uri="{BB962C8B-B14F-4D97-AF65-F5344CB8AC3E}">
        <p14:creationId xmlns:p14="http://schemas.microsoft.com/office/powerpoint/2010/main" val="3926013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65CB9B8B-E6D6-60F2-5403-3165E16BE2A6}"/>
              </a:ext>
            </a:extLst>
          </p:cNvPr>
          <p:cNvSpPr/>
          <p:nvPr/>
        </p:nvSpPr>
        <p:spPr>
          <a:xfrm>
            <a:off x="6317130" y="1500094"/>
            <a:ext cx="5217458" cy="47752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F578484-19D0-BE7B-4817-0F9C12B25A82}"/>
              </a:ext>
            </a:extLst>
          </p:cNvPr>
          <p:cNvSpPr/>
          <p:nvPr/>
        </p:nvSpPr>
        <p:spPr>
          <a:xfrm>
            <a:off x="298824" y="1500093"/>
            <a:ext cx="5217458" cy="51935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143A3251-8979-6D1E-A0A9-45ADEE075B0F}"/>
              </a:ext>
            </a:extLst>
          </p:cNvPr>
          <p:cNvSpPr/>
          <p:nvPr/>
        </p:nvSpPr>
        <p:spPr>
          <a:xfrm>
            <a:off x="362137" y="3237075"/>
            <a:ext cx="5012949" cy="334899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4" name="テキスト ボックス 3">
            <a:extLst>
              <a:ext uri="{FF2B5EF4-FFF2-40B4-BE49-F238E27FC236}">
                <a16:creationId xmlns:a16="http://schemas.microsoft.com/office/drawing/2014/main" id="{0B2C74FB-EE51-0F78-7B67-02705769A6CD}"/>
              </a:ext>
            </a:extLst>
          </p:cNvPr>
          <p:cNvSpPr txBox="1"/>
          <p:nvPr/>
        </p:nvSpPr>
        <p:spPr>
          <a:xfrm>
            <a:off x="389218" y="1620087"/>
            <a:ext cx="1916205" cy="369332"/>
          </a:xfrm>
          <a:prstGeom prst="rect">
            <a:avLst/>
          </a:prstGeom>
          <a:noFill/>
        </p:spPr>
        <p:txBody>
          <a:bodyPr wrap="square" rtlCol="0">
            <a:spAutoFit/>
          </a:bodyPr>
          <a:lstStyle/>
          <a:p>
            <a:r>
              <a:rPr kumimoji="1" lang="ja-JP" altLang="en-US" b="1" dirty="0"/>
              <a:t>チャンク分け式</a:t>
            </a:r>
          </a:p>
        </p:txBody>
      </p:sp>
      <p:sp>
        <p:nvSpPr>
          <p:cNvPr id="5" name="テキスト ボックス 4">
            <a:extLst>
              <a:ext uri="{FF2B5EF4-FFF2-40B4-BE49-F238E27FC236}">
                <a16:creationId xmlns:a16="http://schemas.microsoft.com/office/drawing/2014/main" id="{23C66777-4195-B7BC-05E1-E452D4C01B0A}"/>
              </a:ext>
            </a:extLst>
          </p:cNvPr>
          <p:cNvSpPr txBox="1"/>
          <p:nvPr/>
        </p:nvSpPr>
        <p:spPr>
          <a:xfrm>
            <a:off x="6408271" y="1506533"/>
            <a:ext cx="1916205" cy="369332"/>
          </a:xfrm>
          <a:prstGeom prst="rect">
            <a:avLst/>
          </a:prstGeom>
          <a:noFill/>
        </p:spPr>
        <p:txBody>
          <a:bodyPr wrap="square" rtlCol="0">
            <a:spAutoFit/>
          </a:bodyPr>
          <a:lstStyle/>
          <a:p>
            <a:r>
              <a:rPr lang="ja-JP" altLang="en-US" b="1" dirty="0"/>
              <a:t>樹形生成</a:t>
            </a:r>
            <a:r>
              <a:rPr kumimoji="1" lang="ja-JP" altLang="en-US" b="1" dirty="0"/>
              <a:t>式</a:t>
            </a:r>
          </a:p>
        </p:txBody>
      </p:sp>
      <p:sp>
        <p:nvSpPr>
          <p:cNvPr id="6" name="テキスト ボックス 5">
            <a:extLst>
              <a:ext uri="{FF2B5EF4-FFF2-40B4-BE49-F238E27FC236}">
                <a16:creationId xmlns:a16="http://schemas.microsoft.com/office/drawing/2014/main" id="{9FCEF2FB-FC3D-4F6C-D76D-FDA0CA4D827C}"/>
              </a:ext>
            </a:extLst>
          </p:cNvPr>
          <p:cNvSpPr txBox="1"/>
          <p:nvPr/>
        </p:nvSpPr>
        <p:spPr>
          <a:xfrm>
            <a:off x="389218" y="2599367"/>
            <a:ext cx="2228105" cy="461665"/>
          </a:xfrm>
          <a:prstGeom prst="rect">
            <a:avLst/>
          </a:prstGeom>
          <a:noFill/>
        </p:spPr>
        <p:txBody>
          <a:bodyPr wrap="square" rtlCol="0">
            <a:spAutoFit/>
          </a:bodyPr>
          <a:lstStyle/>
          <a:p>
            <a:r>
              <a:rPr lang="ja-JP" altLang="en-US" sz="1200" dirty="0"/>
              <a:t>非破壊編集が可能</a:t>
            </a:r>
            <a:endParaRPr lang="en-US" altLang="ja-JP" sz="1200" dirty="0"/>
          </a:p>
          <a:p>
            <a:r>
              <a:rPr kumimoji="1" lang="ja-JP" altLang="en-US" sz="1200" dirty="0"/>
              <a:t>設計がしやすい</a:t>
            </a:r>
          </a:p>
        </p:txBody>
      </p:sp>
      <p:sp>
        <p:nvSpPr>
          <p:cNvPr id="9" name="テキスト ボックス 8">
            <a:extLst>
              <a:ext uri="{FF2B5EF4-FFF2-40B4-BE49-F238E27FC236}">
                <a16:creationId xmlns:a16="http://schemas.microsoft.com/office/drawing/2014/main" id="{CA84534F-C66A-79D1-D124-720854498A86}"/>
              </a:ext>
            </a:extLst>
          </p:cNvPr>
          <p:cNvSpPr txBox="1"/>
          <p:nvPr/>
        </p:nvSpPr>
        <p:spPr>
          <a:xfrm>
            <a:off x="298824" y="2344898"/>
            <a:ext cx="1296894" cy="276999"/>
          </a:xfrm>
          <a:prstGeom prst="rect">
            <a:avLst/>
          </a:prstGeom>
          <a:noFill/>
        </p:spPr>
        <p:txBody>
          <a:bodyPr wrap="square" rtlCol="0">
            <a:spAutoFit/>
          </a:bodyPr>
          <a:lstStyle/>
          <a:p>
            <a:r>
              <a:rPr kumimoji="1" lang="ja-JP" altLang="en-US" sz="1200" dirty="0"/>
              <a:t>メリット</a:t>
            </a:r>
          </a:p>
        </p:txBody>
      </p:sp>
      <p:sp>
        <p:nvSpPr>
          <p:cNvPr id="10" name="テキスト ボックス 9">
            <a:extLst>
              <a:ext uri="{FF2B5EF4-FFF2-40B4-BE49-F238E27FC236}">
                <a16:creationId xmlns:a16="http://schemas.microsoft.com/office/drawing/2014/main" id="{ED758712-060F-6F72-4CD3-7BFD3A105E29}"/>
              </a:ext>
            </a:extLst>
          </p:cNvPr>
          <p:cNvSpPr txBox="1"/>
          <p:nvPr/>
        </p:nvSpPr>
        <p:spPr>
          <a:xfrm>
            <a:off x="3042770" y="2599367"/>
            <a:ext cx="2228105" cy="646331"/>
          </a:xfrm>
          <a:prstGeom prst="rect">
            <a:avLst/>
          </a:prstGeom>
          <a:noFill/>
        </p:spPr>
        <p:txBody>
          <a:bodyPr wrap="square" rtlCol="0">
            <a:spAutoFit/>
          </a:bodyPr>
          <a:lstStyle/>
          <a:p>
            <a:r>
              <a:rPr lang="ja-JP" altLang="en-US" sz="1200" dirty="0"/>
              <a:t>他チャンクとのつなぎ目が汚い</a:t>
            </a:r>
            <a:endParaRPr lang="en-US" altLang="ja-JP" sz="1200" dirty="0"/>
          </a:p>
          <a:p>
            <a:r>
              <a:rPr lang="ja-JP" altLang="en-US" sz="1200" dirty="0"/>
              <a:t>バイオームどうしよう</a:t>
            </a:r>
            <a:endParaRPr lang="en-US" altLang="ja-JP" sz="1200" dirty="0"/>
          </a:p>
        </p:txBody>
      </p:sp>
      <p:sp>
        <p:nvSpPr>
          <p:cNvPr id="11" name="テキスト ボックス 10">
            <a:extLst>
              <a:ext uri="{FF2B5EF4-FFF2-40B4-BE49-F238E27FC236}">
                <a16:creationId xmlns:a16="http://schemas.microsoft.com/office/drawing/2014/main" id="{5727609A-3623-BFCE-66ED-A20FA6E182E3}"/>
              </a:ext>
            </a:extLst>
          </p:cNvPr>
          <p:cNvSpPr txBox="1"/>
          <p:nvPr/>
        </p:nvSpPr>
        <p:spPr>
          <a:xfrm>
            <a:off x="2952376" y="2344898"/>
            <a:ext cx="1296894" cy="276999"/>
          </a:xfrm>
          <a:prstGeom prst="rect">
            <a:avLst/>
          </a:prstGeom>
          <a:noFill/>
        </p:spPr>
        <p:txBody>
          <a:bodyPr wrap="square" rtlCol="0">
            <a:spAutoFit/>
          </a:bodyPr>
          <a:lstStyle/>
          <a:p>
            <a:r>
              <a:rPr kumimoji="1" lang="ja-JP" altLang="en-US" sz="1200" dirty="0"/>
              <a:t>デメリット</a:t>
            </a:r>
          </a:p>
        </p:txBody>
      </p:sp>
      <p:sp>
        <p:nvSpPr>
          <p:cNvPr id="12" name="テキスト ボックス 11">
            <a:extLst>
              <a:ext uri="{FF2B5EF4-FFF2-40B4-BE49-F238E27FC236}">
                <a16:creationId xmlns:a16="http://schemas.microsoft.com/office/drawing/2014/main" id="{02AB656D-6D7D-EAF1-04A1-5565C6B3B7EB}"/>
              </a:ext>
            </a:extLst>
          </p:cNvPr>
          <p:cNvSpPr txBox="1"/>
          <p:nvPr/>
        </p:nvSpPr>
        <p:spPr>
          <a:xfrm>
            <a:off x="6498665" y="2599367"/>
            <a:ext cx="2228105" cy="276999"/>
          </a:xfrm>
          <a:prstGeom prst="rect">
            <a:avLst/>
          </a:prstGeom>
          <a:noFill/>
        </p:spPr>
        <p:txBody>
          <a:bodyPr wrap="square" rtlCol="0">
            <a:spAutoFit/>
          </a:bodyPr>
          <a:lstStyle/>
          <a:p>
            <a:r>
              <a:rPr lang="ja-JP" altLang="en-US" sz="1200" dirty="0"/>
              <a:t>つなぎ目がない、はず</a:t>
            </a:r>
            <a:endParaRPr lang="en-US" altLang="ja-JP" sz="1200" dirty="0"/>
          </a:p>
        </p:txBody>
      </p:sp>
      <p:sp>
        <p:nvSpPr>
          <p:cNvPr id="13" name="テキスト ボックス 12">
            <a:extLst>
              <a:ext uri="{FF2B5EF4-FFF2-40B4-BE49-F238E27FC236}">
                <a16:creationId xmlns:a16="http://schemas.microsoft.com/office/drawing/2014/main" id="{146F5424-CE44-5010-46AE-320EEA46DF10}"/>
              </a:ext>
            </a:extLst>
          </p:cNvPr>
          <p:cNvSpPr txBox="1"/>
          <p:nvPr/>
        </p:nvSpPr>
        <p:spPr>
          <a:xfrm>
            <a:off x="6408271" y="2344898"/>
            <a:ext cx="1296894" cy="276999"/>
          </a:xfrm>
          <a:prstGeom prst="rect">
            <a:avLst/>
          </a:prstGeom>
          <a:noFill/>
        </p:spPr>
        <p:txBody>
          <a:bodyPr wrap="square" rtlCol="0">
            <a:spAutoFit/>
          </a:bodyPr>
          <a:lstStyle/>
          <a:p>
            <a:r>
              <a:rPr kumimoji="1" lang="ja-JP" altLang="en-US" sz="1200" dirty="0"/>
              <a:t>メリット</a:t>
            </a:r>
          </a:p>
        </p:txBody>
      </p:sp>
      <p:sp>
        <p:nvSpPr>
          <p:cNvPr id="14" name="テキスト ボックス 13">
            <a:extLst>
              <a:ext uri="{FF2B5EF4-FFF2-40B4-BE49-F238E27FC236}">
                <a16:creationId xmlns:a16="http://schemas.microsoft.com/office/drawing/2014/main" id="{980A9FA9-E57B-049D-458D-B698544E5D9B}"/>
              </a:ext>
            </a:extLst>
          </p:cNvPr>
          <p:cNvSpPr txBox="1"/>
          <p:nvPr/>
        </p:nvSpPr>
        <p:spPr>
          <a:xfrm>
            <a:off x="9152217" y="2599367"/>
            <a:ext cx="2228105" cy="461665"/>
          </a:xfrm>
          <a:prstGeom prst="rect">
            <a:avLst/>
          </a:prstGeom>
          <a:noFill/>
        </p:spPr>
        <p:txBody>
          <a:bodyPr wrap="square" rtlCol="0">
            <a:spAutoFit/>
          </a:bodyPr>
          <a:lstStyle/>
          <a:p>
            <a:r>
              <a:rPr lang="ja-JP" altLang="en-US" sz="1200" dirty="0"/>
              <a:t>非破壊編集が困難</a:t>
            </a:r>
            <a:endParaRPr lang="en-US" altLang="ja-JP" sz="1200" dirty="0"/>
          </a:p>
          <a:p>
            <a:r>
              <a:rPr lang="ja-JP" altLang="en-US" sz="1200" dirty="0"/>
              <a:t>設計困難</a:t>
            </a:r>
            <a:endParaRPr lang="en-US" altLang="ja-JP" sz="1200" dirty="0"/>
          </a:p>
        </p:txBody>
      </p:sp>
      <p:sp>
        <p:nvSpPr>
          <p:cNvPr id="15" name="テキスト ボックス 14">
            <a:extLst>
              <a:ext uri="{FF2B5EF4-FFF2-40B4-BE49-F238E27FC236}">
                <a16:creationId xmlns:a16="http://schemas.microsoft.com/office/drawing/2014/main" id="{6252E758-CDDE-5AF4-5EBB-FAA2D2068C4B}"/>
              </a:ext>
            </a:extLst>
          </p:cNvPr>
          <p:cNvSpPr txBox="1"/>
          <p:nvPr/>
        </p:nvSpPr>
        <p:spPr>
          <a:xfrm>
            <a:off x="9061823" y="2344898"/>
            <a:ext cx="1296894" cy="276999"/>
          </a:xfrm>
          <a:prstGeom prst="rect">
            <a:avLst/>
          </a:prstGeom>
          <a:noFill/>
        </p:spPr>
        <p:txBody>
          <a:bodyPr wrap="square" rtlCol="0">
            <a:spAutoFit/>
          </a:bodyPr>
          <a:lstStyle/>
          <a:p>
            <a:r>
              <a:rPr kumimoji="1" lang="ja-JP" altLang="en-US" sz="1200" dirty="0"/>
              <a:t>デメリット</a:t>
            </a:r>
          </a:p>
        </p:txBody>
      </p:sp>
      <p:sp>
        <p:nvSpPr>
          <p:cNvPr id="16" name="テキスト ボックス 15">
            <a:extLst>
              <a:ext uri="{FF2B5EF4-FFF2-40B4-BE49-F238E27FC236}">
                <a16:creationId xmlns:a16="http://schemas.microsoft.com/office/drawing/2014/main" id="{5FFC3CF9-E6C9-742C-3ABC-0965A410BDCF}"/>
              </a:ext>
            </a:extLst>
          </p:cNvPr>
          <p:cNvSpPr txBox="1"/>
          <p:nvPr/>
        </p:nvSpPr>
        <p:spPr>
          <a:xfrm>
            <a:off x="6924112" y="5156033"/>
            <a:ext cx="2228105" cy="830997"/>
          </a:xfrm>
          <a:prstGeom prst="rect">
            <a:avLst/>
          </a:prstGeom>
          <a:noFill/>
        </p:spPr>
        <p:txBody>
          <a:bodyPr wrap="square" rtlCol="0">
            <a:spAutoFit/>
          </a:bodyPr>
          <a:lstStyle/>
          <a:p>
            <a:r>
              <a:rPr lang="ja-JP" altLang="en-US" sz="1200" dirty="0"/>
              <a:t>今後怖いこと</a:t>
            </a:r>
            <a:endParaRPr lang="en-US" altLang="ja-JP" sz="1200" dirty="0"/>
          </a:p>
          <a:p>
            <a:r>
              <a:rPr lang="ja-JP" altLang="en-US" sz="1200" dirty="0"/>
              <a:t>ワールドの保存方法どうなる？容量デカくならん？</a:t>
            </a:r>
            <a:endParaRPr lang="en-US" altLang="ja-JP" sz="1200" dirty="0"/>
          </a:p>
          <a:p>
            <a:endParaRPr lang="en-US" altLang="ja-JP" sz="1200" dirty="0"/>
          </a:p>
        </p:txBody>
      </p:sp>
      <p:sp>
        <p:nvSpPr>
          <p:cNvPr id="3" name="正方形/長方形 2">
            <a:extLst>
              <a:ext uri="{FF2B5EF4-FFF2-40B4-BE49-F238E27FC236}">
                <a16:creationId xmlns:a16="http://schemas.microsoft.com/office/drawing/2014/main" id="{D17CD506-0E91-77B4-18BE-2138719E457B}"/>
              </a:ext>
            </a:extLst>
          </p:cNvPr>
          <p:cNvSpPr/>
          <p:nvPr/>
        </p:nvSpPr>
        <p:spPr>
          <a:xfrm>
            <a:off x="657412" y="3796970"/>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チャンク</a:t>
            </a:r>
          </a:p>
        </p:txBody>
      </p:sp>
      <p:sp>
        <p:nvSpPr>
          <p:cNvPr id="21" name="正方形/長方形 20">
            <a:extLst>
              <a:ext uri="{FF2B5EF4-FFF2-40B4-BE49-F238E27FC236}">
                <a16:creationId xmlns:a16="http://schemas.microsoft.com/office/drawing/2014/main" id="{5EE6FE46-132D-08CE-8355-778926841A3A}"/>
              </a:ext>
            </a:extLst>
          </p:cNvPr>
          <p:cNvSpPr/>
          <p:nvPr/>
        </p:nvSpPr>
        <p:spPr>
          <a:xfrm>
            <a:off x="1582271" y="3796969"/>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チャンク</a:t>
            </a:r>
          </a:p>
        </p:txBody>
      </p:sp>
      <p:sp>
        <p:nvSpPr>
          <p:cNvPr id="22" name="テキスト ボックス 21">
            <a:extLst>
              <a:ext uri="{FF2B5EF4-FFF2-40B4-BE49-F238E27FC236}">
                <a16:creationId xmlns:a16="http://schemas.microsoft.com/office/drawing/2014/main" id="{D47B37DF-46CA-49D3-D277-B5FBC5E4BD44}"/>
              </a:ext>
            </a:extLst>
          </p:cNvPr>
          <p:cNvSpPr txBox="1"/>
          <p:nvPr/>
        </p:nvSpPr>
        <p:spPr>
          <a:xfrm>
            <a:off x="947271" y="3427569"/>
            <a:ext cx="1855695" cy="215444"/>
          </a:xfrm>
          <a:prstGeom prst="rect">
            <a:avLst/>
          </a:prstGeom>
          <a:noFill/>
        </p:spPr>
        <p:txBody>
          <a:bodyPr wrap="square" rtlCol="0">
            <a:spAutoFit/>
          </a:bodyPr>
          <a:lstStyle/>
          <a:p>
            <a:r>
              <a:rPr kumimoji="1" lang="ja-JP" altLang="en-US" sz="800" dirty="0"/>
              <a:t>各面座標ごとの乱数生成</a:t>
            </a:r>
          </a:p>
        </p:txBody>
      </p:sp>
      <p:sp>
        <p:nvSpPr>
          <p:cNvPr id="23" name="テキスト ボックス 22">
            <a:extLst>
              <a:ext uri="{FF2B5EF4-FFF2-40B4-BE49-F238E27FC236}">
                <a16:creationId xmlns:a16="http://schemas.microsoft.com/office/drawing/2014/main" id="{9AD520C6-301F-2FF0-08D2-C85E17A84A8E}"/>
              </a:ext>
            </a:extLst>
          </p:cNvPr>
          <p:cNvSpPr txBox="1"/>
          <p:nvPr/>
        </p:nvSpPr>
        <p:spPr>
          <a:xfrm>
            <a:off x="886755" y="3614871"/>
            <a:ext cx="460565" cy="215444"/>
          </a:xfrm>
          <a:prstGeom prst="rect">
            <a:avLst/>
          </a:prstGeom>
          <a:noFill/>
        </p:spPr>
        <p:txBody>
          <a:bodyPr wrap="square" rtlCol="0">
            <a:spAutoFit/>
          </a:bodyPr>
          <a:lstStyle/>
          <a:p>
            <a:r>
              <a:rPr lang="ja-JP" altLang="en-US" sz="800" dirty="0"/>
              <a:t>乱数</a:t>
            </a:r>
            <a:r>
              <a:rPr lang="en-US" altLang="ja-JP" sz="800" dirty="0"/>
              <a:t>1</a:t>
            </a:r>
            <a:endParaRPr kumimoji="1" lang="ja-JP" altLang="en-US" sz="800" dirty="0"/>
          </a:p>
        </p:txBody>
      </p:sp>
      <p:sp>
        <p:nvSpPr>
          <p:cNvPr id="26" name="テキスト ボックス 25">
            <a:extLst>
              <a:ext uri="{FF2B5EF4-FFF2-40B4-BE49-F238E27FC236}">
                <a16:creationId xmlns:a16="http://schemas.microsoft.com/office/drawing/2014/main" id="{87F6EA9E-355B-4EE1-D1AB-A04A0FC55CDB}"/>
              </a:ext>
            </a:extLst>
          </p:cNvPr>
          <p:cNvSpPr txBox="1"/>
          <p:nvPr/>
        </p:nvSpPr>
        <p:spPr>
          <a:xfrm>
            <a:off x="259788" y="4150833"/>
            <a:ext cx="521635" cy="215444"/>
          </a:xfrm>
          <a:prstGeom prst="rect">
            <a:avLst/>
          </a:prstGeom>
          <a:noFill/>
        </p:spPr>
        <p:txBody>
          <a:bodyPr wrap="square" rtlCol="0">
            <a:spAutoFit/>
          </a:bodyPr>
          <a:lstStyle/>
          <a:p>
            <a:r>
              <a:rPr lang="ja-JP" altLang="en-US" sz="800" dirty="0"/>
              <a:t>乱数２</a:t>
            </a:r>
            <a:endParaRPr kumimoji="1" lang="ja-JP" altLang="en-US" sz="800" dirty="0"/>
          </a:p>
        </p:txBody>
      </p:sp>
      <p:sp>
        <p:nvSpPr>
          <p:cNvPr id="27" name="テキスト ボックス 26">
            <a:extLst>
              <a:ext uri="{FF2B5EF4-FFF2-40B4-BE49-F238E27FC236}">
                <a16:creationId xmlns:a16="http://schemas.microsoft.com/office/drawing/2014/main" id="{452F8856-ED3D-DBF6-2F7C-B7E0F85F4727}"/>
              </a:ext>
            </a:extLst>
          </p:cNvPr>
          <p:cNvSpPr txBox="1"/>
          <p:nvPr/>
        </p:nvSpPr>
        <p:spPr>
          <a:xfrm>
            <a:off x="886755" y="4674839"/>
            <a:ext cx="460565" cy="215444"/>
          </a:xfrm>
          <a:prstGeom prst="rect">
            <a:avLst/>
          </a:prstGeom>
          <a:noFill/>
        </p:spPr>
        <p:txBody>
          <a:bodyPr wrap="square" rtlCol="0">
            <a:spAutoFit/>
          </a:bodyPr>
          <a:lstStyle/>
          <a:p>
            <a:r>
              <a:rPr lang="ja-JP" altLang="en-US" sz="800" dirty="0"/>
              <a:t>乱数</a:t>
            </a:r>
            <a:r>
              <a:rPr lang="en-US" altLang="ja-JP" sz="800" dirty="0"/>
              <a:t>3</a:t>
            </a:r>
            <a:endParaRPr kumimoji="1" lang="ja-JP" altLang="en-US" sz="800" dirty="0"/>
          </a:p>
        </p:txBody>
      </p:sp>
      <p:sp>
        <p:nvSpPr>
          <p:cNvPr id="28" name="テキスト ボックス 27">
            <a:extLst>
              <a:ext uri="{FF2B5EF4-FFF2-40B4-BE49-F238E27FC236}">
                <a16:creationId xmlns:a16="http://schemas.microsoft.com/office/drawing/2014/main" id="{A37BA469-993F-ED75-7DBE-61E8AC3B508E}"/>
              </a:ext>
            </a:extLst>
          </p:cNvPr>
          <p:cNvSpPr txBox="1"/>
          <p:nvPr/>
        </p:nvSpPr>
        <p:spPr>
          <a:xfrm>
            <a:off x="1355910" y="4052583"/>
            <a:ext cx="460565" cy="215444"/>
          </a:xfrm>
          <a:prstGeom prst="rect">
            <a:avLst/>
          </a:prstGeom>
          <a:noFill/>
        </p:spPr>
        <p:txBody>
          <a:bodyPr wrap="square" rtlCol="0">
            <a:spAutoFit/>
          </a:bodyPr>
          <a:lstStyle/>
          <a:p>
            <a:r>
              <a:rPr lang="ja-JP" altLang="en-US" sz="800" dirty="0"/>
              <a:t>乱数</a:t>
            </a:r>
            <a:r>
              <a:rPr lang="en-US" altLang="ja-JP" sz="800" dirty="0"/>
              <a:t>4</a:t>
            </a:r>
            <a:endParaRPr kumimoji="1" lang="ja-JP" altLang="en-US" sz="800" dirty="0"/>
          </a:p>
        </p:txBody>
      </p:sp>
      <p:sp>
        <p:nvSpPr>
          <p:cNvPr id="29" name="テキスト ボックス 28">
            <a:extLst>
              <a:ext uri="{FF2B5EF4-FFF2-40B4-BE49-F238E27FC236}">
                <a16:creationId xmlns:a16="http://schemas.microsoft.com/office/drawing/2014/main" id="{5C08639A-AB7C-BEF8-A0E5-D7E15401A2F0}"/>
              </a:ext>
            </a:extLst>
          </p:cNvPr>
          <p:cNvSpPr txBox="1"/>
          <p:nvPr/>
        </p:nvSpPr>
        <p:spPr>
          <a:xfrm>
            <a:off x="1811056" y="3630634"/>
            <a:ext cx="460565" cy="215444"/>
          </a:xfrm>
          <a:prstGeom prst="rect">
            <a:avLst/>
          </a:prstGeom>
          <a:noFill/>
        </p:spPr>
        <p:txBody>
          <a:bodyPr wrap="square" rtlCol="0">
            <a:spAutoFit/>
          </a:bodyPr>
          <a:lstStyle/>
          <a:p>
            <a:r>
              <a:rPr lang="ja-JP" altLang="en-US" sz="800" dirty="0"/>
              <a:t>乱数</a:t>
            </a:r>
            <a:r>
              <a:rPr lang="en-US" altLang="ja-JP" sz="800" dirty="0"/>
              <a:t>5</a:t>
            </a:r>
            <a:endParaRPr kumimoji="1" lang="ja-JP" altLang="en-US" sz="800" dirty="0"/>
          </a:p>
        </p:txBody>
      </p:sp>
      <p:sp>
        <p:nvSpPr>
          <p:cNvPr id="30" name="テキスト ボックス 29">
            <a:extLst>
              <a:ext uri="{FF2B5EF4-FFF2-40B4-BE49-F238E27FC236}">
                <a16:creationId xmlns:a16="http://schemas.microsoft.com/office/drawing/2014/main" id="{3E8ECAF2-4C99-0C48-8522-5509DBBCAA71}"/>
              </a:ext>
            </a:extLst>
          </p:cNvPr>
          <p:cNvSpPr txBox="1"/>
          <p:nvPr/>
        </p:nvSpPr>
        <p:spPr>
          <a:xfrm>
            <a:off x="2342401" y="4098775"/>
            <a:ext cx="460565" cy="215444"/>
          </a:xfrm>
          <a:prstGeom prst="rect">
            <a:avLst/>
          </a:prstGeom>
          <a:noFill/>
        </p:spPr>
        <p:txBody>
          <a:bodyPr wrap="square" rtlCol="0">
            <a:spAutoFit/>
          </a:bodyPr>
          <a:lstStyle/>
          <a:p>
            <a:r>
              <a:rPr lang="ja-JP" altLang="en-US" sz="800" dirty="0"/>
              <a:t>乱数</a:t>
            </a:r>
            <a:r>
              <a:rPr lang="en-US" altLang="ja-JP" sz="800" dirty="0"/>
              <a:t>6</a:t>
            </a:r>
            <a:endParaRPr kumimoji="1" lang="ja-JP" altLang="en-US" sz="800" dirty="0"/>
          </a:p>
        </p:txBody>
      </p:sp>
      <p:sp>
        <p:nvSpPr>
          <p:cNvPr id="31" name="テキスト ボックス 30">
            <a:extLst>
              <a:ext uri="{FF2B5EF4-FFF2-40B4-BE49-F238E27FC236}">
                <a16:creationId xmlns:a16="http://schemas.microsoft.com/office/drawing/2014/main" id="{ADB9F342-ECC4-0324-134F-A45E2583B72F}"/>
              </a:ext>
            </a:extLst>
          </p:cNvPr>
          <p:cNvSpPr txBox="1"/>
          <p:nvPr/>
        </p:nvSpPr>
        <p:spPr>
          <a:xfrm>
            <a:off x="1804891" y="4661779"/>
            <a:ext cx="460565" cy="215444"/>
          </a:xfrm>
          <a:prstGeom prst="rect">
            <a:avLst/>
          </a:prstGeom>
          <a:noFill/>
        </p:spPr>
        <p:txBody>
          <a:bodyPr wrap="square" rtlCol="0">
            <a:spAutoFit/>
          </a:bodyPr>
          <a:lstStyle/>
          <a:p>
            <a:r>
              <a:rPr lang="ja-JP" altLang="en-US" sz="800" dirty="0"/>
              <a:t>乱数</a:t>
            </a:r>
            <a:r>
              <a:rPr lang="en-US" altLang="ja-JP" sz="800" dirty="0"/>
              <a:t>7</a:t>
            </a:r>
            <a:endParaRPr kumimoji="1" lang="ja-JP" altLang="en-US" sz="800" dirty="0"/>
          </a:p>
        </p:txBody>
      </p:sp>
      <p:sp>
        <p:nvSpPr>
          <p:cNvPr id="32" name="正方形/長方形 31">
            <a:extLst>
              <a:ext uri="{FF2B5EF4-FFF2-40B4-BE49-F238E27FC236}">
                <a16:creationId xmlns:a16="http://schemas.microsoft.com/office/drawing/2014/main" id="{F02E09E1-B271-EEC2-6066-BDDDE3B49140}"/>
              </a:ext>
            </a:extLst>
          </p:cNvPr>
          <p:cNvSpPr/>
          <p:nvPr/>
        </p:nvSpPr>
        <p:spPr>
          <a:xfrm>
            <a:off x="3229532" y="3796970"/>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33" name="正方形/長方形 32">
            <a:extLst>
              <a:ext uri="{FF2B5EF4-FFF2-40B4-BE49-F238E27FC236}">
                <a16:creationId xmlns:a16="http://schemas.microsoft.com/office/drawing/2014/main" id="{96EA7669-A199-3565-235B-3B690D7A21DD}"/>
              </a:ext>
            </a:extLst>
          </p:cNvPr>
          <p:cNvSpPr/>
          <p:nvPr/>
        </p:nvSpPr>
        <p:spPr>
          <a:xfrm>
            <a:off x="4154391" y="3796969"/>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34" name="テキスト ボックス 33">
            <a:extLst>
              <a:ext uri="{FF2B5EF4-FFF2-40B4-BE49-F238E27FC236}">
                <a16:creationId xmlns:a16="http://schemas.microsoft.com/office/drawing/2014/main" id="{B70F5882-EF88-38E6-ABD1-FAACE5BAEF85}"/>
              </a:ext>
            </a:extLst>
          </p:cNvPr>
          <p:cNvSpPr txBox="1"/>
          <p:nvPr/>
        </p:nvSpPr>
        <p:spPr>
          <a:xfrm>
            <a:off x="3289108" y="3358132"/>
            <a:ext cx="1981767" cy="215444"/>
          </a:xfrm>
          <a:prstGeom prst="rect">
            <a:avLst/>
          </a:prstGeom>
          <a:noFill/>
        </p:spPr>
        <p:txBody>
          <a:bodyPr wrap="square" rtlCol="0">
            <a:spAutoFit/>
          </a:bodyPr>
          <a:lstStyle/>
          <a:p>
            <a:r>
              <a:rPr kumimoji="1" lang="ja-JP" altLang="en-US" sz="800" dirty="0"/>
              <a:t>乱数によって経路の始点、終点指定</a:t>
            </a:r>
          </a:p>
        </p:txBody>
      </p:sp>
      <p:sp>
        <p:nvSpPr>
          <p:cNvPr id="37" name="テキスト ボックス 36">
            <a:extLst>
              <a:ext uri="{FF2B5EF4-FFF2-40B4-BE49-F238E27FC236}">
                <a16:creationId xmlns:a16="http://schemas.microsoft.com/office/drawing/2014/main" id="{35F7BBD3-AA65-E846-CE7D-D5F4B4406CE6}"/>
              </a:ext>
            </a:extLst>
          </p:cNvPr>
          <p:cNvSpPr txBox="1"/>
          <p:nvPr/>
        </p:nvSpPr>
        <p:spPr>
          <a:xfrm>
            <a:off x="3416105" y="4673440"/>
            <a:ext cx="460565" cy="215444"/>
          </a:xfrm>
          <a:prstGeom prst="rect">
            <a:avLst/>
          </a:prstGeom>
          <a:noFill/>
        </p:spPr>
        <p:txBody>
          <a:bodyPr wrap="square" rtlCol="0">
            <a:spAutoFit/>
          </a:bodyPr>
          <a:lstStyle/>
          <a:p>
            <a:r>
              <a:rPr lang="ja-JP" altLang="en-US" sz="800" dirty="0"/>
              <a:t>終点</a:t>
            </a:r>
            <a:r>
              <a:rPr lang="en-US" altLang="ja-JP" sz="800" dirty="0"/>
              <a:t>1</a:t>
            </a:r>
            <a:endParaRPr kumimoji="1" lang="ja-JP" altLang="en-US" sz="800" dirty="0"/>
          </a:p>
        </p:txBody>
      </p:sp>
      <p:sp>
        <p:nvSpPr>
          <p:cNvPr id="40" name="テキスト ボックス 39">
            <a:extLst>
              <a:ext uri="{FF2B5EF4-FFF2-40B4-BE49-F238E27FC236}">
                <a16:creationId xmlns:a16="http://schemas.microsoft.com/office/drawing/2014/main" id="{A8FA1D04-A01D-406F-4D15-EECEECEB6989}"/>
              </a:ext>
            </a:extLst>
          </p:cNvPr>
          <p:cNvSpPr txBox="1"/>
          <p:nvPr/>
        </p:nvSpPr>
        <p:spPr>
          <a:xfrm>
            <a:off x="3196660" y="3590905"/>
            <a:ext cx="460565" cy="215444"/>
          </a:xfrm>
          <a:prstGeom prst="rect">
            <a:avLst/>
          </a:prstGeom>
          <a:noFill/>
        </p:spPr>
        <p:txBody>
          <a:bodyPr wrap="square" rtlCol="0">
            <a:spAutoFit/>
          </a:bodyPr>
          <a:lstStyle/>
          <a:p>
            <a:r>
              <a:rPr kumimoji="1" lang="ja-JP" altLang="en-US" sz="800" dirty="0"/>
              <a:t>始点</a:t>
            </a:r>
            <a:r>
              <a:rPr kumimoji="1" lang="en-US" altLang="ja-JP" sz="800" dirty="0"/>
              <a:t>1</a:t>
            </a:r>
            <a:endParaRPr kumimoji="1" lang="ja-JP" altLang="en-US" sz="800" dirty="0"/>
          </a:p>
        </p:txBody>
      </p:sp>
      <p:cxnSp>
        <p:nvCxnSpPr>
          <p:cNvPr id="44" name="直線コネクタ 43">
            <a:extLst>
              <a:ext uri="{FF2B5EF4-FFF2-40B4-BE49-F238E27FC236}">
                <a16:creationId xmlns:a16="http://schemas.microsoft.com/office/drawing/2014/main" id="{D836D4AC-2396-516B-B066-20D653F97802}"/>
              </a:ext>
            </a:extLst>
          </p:cNvPr>
          <p:cNvCxnSpPr/>
          <p:nvPr/>
        </p:nvCxnSpPr>
        <p:spPr>
          <a:xfrm>
            <a:off x="3373154" y="3796969"/>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B0F96268-D999-34DF-21B0-2B8E7901591B}"/>
              </a:ext>
            </a:extLst>
          </p:cNvPr>
          <p:cNvCxnSpPr/>
          <p:nvPr/>
        </p:nvCxnSpPr>
        <p:spPr>
          <a:xfrm>
            <a:off x="3535082" y="4669374"/>
            <a:ext cx="14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7CF3A2E-841B-C01A-48B8-2F663997E33A}"/>
              </a:ext>
            </a:extLst>
          </p:cNvPr>
          <p:cNvCxnSpPr/>
          <p:nvPr/>
        </p:nvCxnSpPr>
        <p:spPr>
          <a:xfrm>
            <a:off x="4520260" y="3796969"/>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7EF2E34F-4982-2F52-CB23-A918C5A60AFE}"/>
              </a:ext>
            </a:extLst>
          </p:cNvPr>
          <p:cNvCxnSpPr>
            <a:cxnSpLocks/>
          </p:cNvCxnSpPr>
          <p:nvPr/>
        </p:nvCxnSpPr>
        <p:spPr>
          <a:xfrm>
            <a:off x="5072527" y="4073916"/>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3D0DC697-F555-DAB2-FA0C-767E485837C1}"/>
              </a:ext>
            </a:extLst>
          </p:cNvPr>
          <p:cNvCxnSpPr>
            <a:cxnSpLocks/>
          </p:cNvCxnSpPr>
          <p:nvPr/>
        </p:nvCxnSpPr>
        <p:spPr>
          <a:xfrm>
            <a:off x="4147668" y="4192970"/>
            <a:ext cx="0" cy="1347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ED4C504-9F75-E6BE-37BB-26887EC31132}"/>
              </a:ext>
            </a:extLst>
          </p:cNvPr>
          <p:cNvCxnSpPr>
            <a:cxnSpLocks/>
          </p:cNvCxnSpPr>
          <p:nvPr/>
        </p:nvCxnSpPr>
        <p:spPr>
          <a:xfrm>
            <a:off x="5072527" y="4438480"/>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78550A4-D559-0C24-B500-135E7731F3A1}"/>
              </a:ext>
            </a:extLst>
          </p:cNvPr>
          <p:cNvCxnSpPr>
            <a:cxnSpLocks/>
          </p:cNvCxnSpPr>
          <p:nvPr/>
        </p:nvCxnSpPr>
        <p:spPr>
          <a:xfrm>
            <a:off x="3229529" y="4160305"/>
            <a:ext cx="0" cy="134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4BAD2066-A175-5142-5757-5CDED1C7FDA9}"/>
              </a:ext>
            </a:extLst>
          </p:cNvPr>
          <p:cNvSpPr/>
          <p:nvPr/>
        </p:nvSpPr>
        <p:spPr>
          <a:xfrm>
            <a:off x="650689" y="5469848"/>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54" name="正方形/長方形 53">
            <a:extLst>
              <a:ext uri="{FF2B5EF4-FFF2-40B4-BE49-F238E27FC236}">
                <a16:creationId xmlns:a16="http://schemas.microsoft.com/office/drawing/2014/main" id="{95C4A1F5-6AC8-D9EF-B56F-F96DF7FECBCB}"/>
              </a:ext>
            </a:extLst>
          </p:cNvPr>
          <p:cNvSpPr/>
          <p:nvPr/>
        </p:nvSpPr>
        <p:spPr>
          <a:xfrm>
            <a:off x="1575548" y="5469847"/>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55" name="テキスト ボックス 54">
            <a:extLst>
              <a:ext uri="{FF2B5EF4-FFF2-40B4-BE49-F238E27FC236}">
                <a16:creationId xmlns:a16="http://schemas.microsoft.com/office/drawing/2014/main" id="{1770B4AB-315B-6C50-5DA9-ECD7AF90A9E6}"/>
              </a:ext>
            </a:extLst>
          </p:cNvPr>
          <p:cNvSpPr txBox="1"/>
          <p:nvPr/>
        </p:nvSpPr>
        <p:spPr>
          <a:xfrm>
            <a:off x="710265" y="5031010"/>
            <a:ext cx="1981767" cy="215444"/>
          </a:xfrm>
          <a:prstGeom prst="rect">
            <a:avLst/>
          </a:prstGeom>
          <a:noFill/>
        </p:spPr>
        <p:txBody>
          <a:bodyPr wrap="square" rtlCol="0">
            <a:spAutoFit/>
          </a:bodyPr>
          <a:lstStyle/>
          <a:p>
            <a:r>
              <a:rPr kumimoji="1" lang="ja-JP" altLang="en-US" sz="800" dirty="0"/>
              <a:t>経路をチャンクの乱数を基に生成</a:t>
            </a:r>
          </a:p>
        </p:txBody>
      </p:sp>
      <p:sp>
        <p:nvSpPr>
          <p:cNvPr id="56" name="テキスト ボックス 55">
            <a:extLst>
              <a:ext uri="{FF2B5EF4-FFF2-40B4-BE49-F238E27FC236}">
                <a16:creationId xmlns:a16="http://schemas.microsoft.com/office/drawing/2014/main" id="{78F9A9C4-250F-4007-0DC6-1712D1325192}"/>
              </a:ext>
            </a:extLst>
          </p:cNvPr>
          <p:cNvSpPr txBox="1"/>
          <p:nvPr/>
        </p:nvSpPr>
        <p:spPr>
          <a:xfrm>
            <a:off x="837262" y="6346318"/>
            <a:ext cx="460565" cy="215444"/>
          </a:xfrm>
          <a:prstGeom prst="rect">
            <a:avLst/>
          </a:prstGeom>
          <a:noFill/>
        </p:spPr>
        <p:txBody>
          <a:bodyPr wrap="square" rtlCol="0">
            <a:spAutoFit/>
          </a:bodyPr>
          <a:lstStyle/>
          <a:p>
            <a:r>
              <a:rPr lang="ja-JP" altLang="en-US" sz="800" dirty="0"/>
              <a:t>終点</a:t>
            </a:r>
            <a:r>
              <a:rPr lang="en-US" altLang="ja-JP" sz="800" dirty="0"/>
              <a:t>1</a:t>
            </a:r>
            <a:endParaRPr kumimoji="1" lang="ja-JP" altLang="en-US" sz="800" dirty="0"/>
          </a:p>
        </p:txBody>
      </p:sp>
      <p:sp>
        <p:nvSpPr>
          <p:cNvPr id="57" name="テキスト ボックス 56">
            <a:extLst>
              <a:ext uri="{FF2B5EF4-FFF2-40B4-BE49-F238E27FC236}">
                <a16:creationId xmlns:a16="http://schemas.microsoft.com/office/drawing/2014/main" id="{EECA6E95-D671-66B5-0BCC-E8CD9B7ECD81}"/>
              </a:ext>
            </a:extLst>
          </p:cNvPr>
          <p:cNvSpPr txBox="1"/>
          <p:nvPr/>
        </p:nvSpPr>
        <p:spPr>
          <a:xfrm>
            <a:off x="617817" y="5263783"/>
            <a:ext cx="460565" cy="215444"/>
          </a:xfrm>
          <a:prstGeom prst="rect">
            <a:avLst/>
          </a:prstGeom>
          <a:noFill/>
        </p:spPr>
        <p:txBody>
          <a:bodyPr wrap="square" rtlCol="0">
            <a:spAutoFit/>
          </a:bodyPr>
          <a:lstStyle/>
          <a:p>
            <a:r>
              <a:rPr kumimoji="1" lang="ja-JP" altLang="en-US" sz="800" dirty="0"/>
              <a:t>始点</a:t>
            </a:r>
            <a:r>
              <a:rPr kumimoji="1" lang="en-US" altLang="ja-JP" sz="800" dirty="0"/>
              <a:t>1</a:t>
            </a:r>
            <a:endParaRPr kumimoji="1" lang="ja-JP" altLang="en-US" sz="800" dirty="0"/>
          </a:p>
        </p:txBody>
      </p:sp>
      <p:cxnSp>
        <p:nvCxnSpPr>
          <p:cNvPr id="58" name="直線コネクタ 57">
            <a:extLst>
              <a:ext uri="{FF2B5EF4-FFF2-40B4-BE49-F238E27FC236}">
                <a16:creationId xmlns:a16="http://schemas.microsoft.com/office/drawing/2014/main" id="{B67E1F3F-AE2D-BB1F-CF72-FEDCA388A4B9}"/>
              </a:ext>
            </a:extLst>
          </p:cNvPr>
          <p:cNvCxnSpPr/>
          <p:nvPr/>
        </p:nvCxnSpPr>
        <p:spPr>
          <a:xfrm>
            <a:off x="794311" y="5469847"/>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8D4225A7-3F84-0D71-ABCF-570A2EEBCB65}"/>
              </a:ext>
            </a:extLst>
          </p:cNvPr>
          <p:cNvCxnSpPr/>
          <p:nvPr/>
        </p:nvCxnSpPr>
        <p:spPr>
          <a:xfrm>
            <a:off x="956239" y="6342252"/>
            <a:ext cx="14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8FDCF51-1289-F792-7DAE-16E781145B4E}"/>
              </a:ext>
            </a:extLst>
          </p:cNvPr>
          <p:cNvCxnSpPr/>
          <p:nvPr/>
        </p:nvCxnSpPr>
        <p:spPr>
          <a:xfrm>
            <a:off x="1941417" y="5469847"/>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413B45A-D016-1F4B-07B5-F943A816CD73}"/>
              </a:ext>
            </a:extLst>
          </p:cNvPr>
          <p:cNvCxnSpPr>
            <a:cxnSpLocks/>
          </p:cNvCxnSpPr>
          <p:nvPr/>
        </p:nvCxnSpPr>
        <p:spPr>
          <a:xfrm>
            <a:off x="2493684" y="5746794"/>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12375C6-E028-DBB1-B39B-6C026AAF2F21}"/>
              </a:ext>
            </a:extLst>
          </p:cNvPr>
          <p:cNvCxnSpPr>
            <a:cxnSpLocks/>
          </p:cNvCxnSpPr>
          <p:nvPr/>
        </p:nvCxnSpPr>
        <p:spPr>
          <a:xfrm>
            <a:off x="1568825" y="5865848"/>
            <a:ext cx="0" cy="1347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76F38D15-F7A0-C083-9FC1-3E8D30D7D0AF}"/>
              </a:ext>
            </a:extLst>
          </p:cNvPr>
          <p:cNvCxnSpPr>
            <a:cxnSpLocks/>
          </p:cNvCxnSpPr>
          <p:nvPr/>
        </p:nvCxnSpPr>
        <p:spPr>
          <a:xfrm>
            <a:off x="2493684" y="6111358"/>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BB8085FE-6B33-47FB-01F0-358EE39E02C1}"/>
              </a:ext>
            </a:extLst>
          </p:cNvPr>
          <p:cNvCxnSpPr>
            <a:cxnSpLocks/>
          </p:cNvCxnSpPr>
          <p:nvPr/>
        </p:nvCxnSpPr>
        <p:spPr>
          <a:xfrm>
            <a:off x="650686" y="5833183"/>
            <a:ext cx="0" cy="134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円弧 64">
            <a:extLst>
              <a:ext uri="{FF2B5EF4-FFF2-40B4-BE49-F238E27FC236}">
                <a16:creationId xmlns:a16="http://schemas.microsoft.com/office/drawing/2014/main" id="{C546B209-DB34-A38C-924D-42B7C0A9661B}"/>
              </a:ext>
            </a:extLst>
          </p:cNvPr>
          <p:cNvSpPr/>
          <p:nvPr/>
        </p:nvSpPr>
        <p:spPr>
          <a:xfrm rot="10800000">
            <a:off x="1994361" y="5085461"/>
            <a:ext cx="987151" cy="768769"/>
          </a:xfrm>
          <a:prstGeom prst="arc">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8" name="コネクタ: 曲線 67">
            <a:extLst>
              <a:ext uri="{FF2B5EF4-FFF2-40B4-BE49-F238E27FC236}">
                <a16:creationId xmlns:a16="http://schemas.microsoft.com/office/drawing/2014/main" id="{7D830C7B-9A62-101B-ADCB-1E7E4DAEC350}"/>
              </a:ext>
            </a:extLst>
          </p:cNvPr>
          <p:cNvCxnSpPr>
            <a:cxnSpLocks/>
            <a:endCxn id="53" idx="3"/>
          </p:cNvCxnSpPr>
          <p:nvPr/>
        </p:nvCxnSpPr>
        <p:spPr>
          <a:xfrm rot="10800000">
            <a:off x="1568825" y="5908444"/>
            <a:ext cx="918138" cy="273561"/>
          </a:xfrm>
          <a:prstGeom prst="curvedConnector3">
            <a:avLst>
              <a:gd name="adj1" fmla="val 51302"/>
            </a:avLst>
          </a:prstGeom>
          <a:ln w="76200"/>
        </p:spPr>
        <p:style>
          <a:lnRef idx="1">
            <a:schemeClr val="accent1"/>
          </a:lnRef>
          <a:fillRef idx="0">
            <a:schemeClr val="accent1"/>
          </a:fillRef>
          <a:effectRef idx="0">
            <a:schemeClr val="accent1"/>
          </a:effectRef>
          <a:fontRef idx="minor">
            <a:schemeClr val="tx1"/>
          </a:fontRef>
        </p:style>
      </p:cxnSp>
      <p:cxnSp>
        <p:nvCxnSpPr>
          <p:cNvPr id="74" name="コネクタ: 曲線 73">
            <a:extLst>
              <a:ext uri="{FF2B5EF4-FFF2-40B4-BE49-F238E27FC236}">
                <a16:creationId xmlns:a16="http://schemas.microsoft.com/office/drawing/2014/main" id="{983A4199-78DA-9402-A850-F52084B7C788}"/>
              </a:ext>
            </a:extLst>
          </p:cNvPr>
          <p:cNvCxnSpPr>
            <a:cxnSpLocks/>
          </p:cNvCxnSpPr>
          <p:nvPr/>
        </p:nvCxnSpPr>
        <p:spPr>
          <a:xfrm rot="16200000" flipV="1">
            <a:off x="520938" y="5833104"/>
            <a:ext cx="838715" cy="130963"/>
          </a:xfrm>
          <a:prstGeom prst="curvedConnector3">
            <a:avLst>
              <a:gd name="adj1" fmla="val 50000"/>
            </a:avLst>
          </a:prstGeom>
          <a:ln w="76200"/>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A4475C4-9653-8251-0552-26B048ADFE47}"/>
              </a:ext>
            </a:extLst>
          </p:cNvPr>
          <p:cNvCxnSpPr>
            <a:cxnSpLocks/>
            <a:stCxn id="53" idx="1"/>
            <a:endCxn id="53" idx="3"/>
          </p:cNvCxnSpPr>
          <p:nvPr/>
        </p:nvCxnSpPr>
        <p:spPr>
          <a:xfrm>
            <a:off x="650689" y="5908443"/>
            <a:ext cx="91813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BECE518B-C20A-8DA3-D28A-27E28B1A7750}"/>
              </a:ext>
            </a:extLst>
          </p:cNvPr>
          <p:cNvSpPr txBox="1"/>
          <p:nvPr/>
        </p:nvSpPr>
        <p:spPr>
          <a:xfrm>
            <a:off x="6867711" y="3883331"/>
            <a:ext cx="4116295" cy="646331"/>
          </a:xfrm>
          <a:prstGeom prst="rect">
            <a:avLst/>
          </a:prstGeom>
          <a:noFill/>
        </p:spPr>
        <p:txBody>
          <a:bodyPr wrap="square" rtlCol="0">
            <a:spAutoFit/>
          </a:bodyPr>
          <a:lstStyle/>
          <a:p>
            <a:r>
              <a:rPr kumimoji="1" lang="ja-JP" altLang="en-US" dirty="0"/>
              <a:t>ワールドデータ重そう</a:t>
            </a:r>
            <a:r>
              <a:rPr lang="ja-JP" altLang="en-US" dirty="0"/>
              <a:t>、保存むずそう、やりずれぇ、制限えぐそう</a:t>
            </a:r>
            <a:endParaRPr kumimoji="1" lang="en-US" altLang="ja-JP" dirty="0"/>
          </a:p>
        </p:txBody>
      </p:sp>
      <p:sp>
        <p:nvSpPr>
          <p:cNvPr id="84" name="テキスト ボックス 83">
            <a:extLst>
              <a:ext uri="{FF2B5EF4-FFF2-40B4-BE49-F238E27FC236}">
                <a16:creationId xmlns:a16="http://schemas.microsoft.com/office/drawing/2014/main" id="{2F6BFA91-FE09-D37F-B697-A90C4D5BE5E6}"/>
              </a:ext>
            </a:extLst>
          </p:cNvPr>
          <p:cNvSpPr txBox="1"/>
          <p:nvPr/>
        </p:nvSpPr>
        <p:spPr>
          <a:xfrm>
            <a:off x="6666931" y="3704557"/>
            <a:ext cx="4385992" cy="1107996"/>
          </a:xfrm>
          <a:prstGeom prst="rect">
            <a:avLst/>
          </a:prstGeom>
          <a:noFill/>
        </p:spPr>
        <p:txBody>
          <a:bodyPr wrap="square" rtlCol="0">
            <a:spAutoFit/>
          </a:bodyPr>
          <a:lstStyle/>
          <a:p>
            <a:r>
              <a:rPr lang="ja-JP" altLang="en-US" sz="6600" b="1" dirty="0">
                <a:solidFill>
                  <a:srgbClr val="FF0000"/>
                </a:solidFill>
              </a:rPr>
              <a:t>やっぱ</a:t>
            </a:r>
            <a:r>
              <a:rPr kumimoji="1" lang="ja-JP" altLang="en-US" sz="6600" b="1" dirty="0">
                <a:solidFill>
                  <a:srgbClr val="FF0000"/>
                </a:solidFill>
              </a:rPr>
              <a:t>採用</a:t>
            </a:r>
          </a:p>
        </p:txBody>
      </p:sp>
    </p:spTree>
    <p:extLst>
      <p:ext uri="{BB962C8B-B14F-4D97-AF65-F5344CB8AC3E}">
        <p14:creationId xmlns:p14="http://schemas.microsoft.com/office/powerpoint/2010/main" val="3067997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65CB9B8B-E6D6-60F2-5403-3165E16BE2A6}"/>
              </a:ext>
            </a:extLst>
          </p:cNvPr>
          <p:cNvSpPr/>
          <p:nvPr/>
        </p:nvSpPr>
        <p:spPr>
          <a:xfrm>
            <a:off x="6317130" y="1500094"/>
            <a:ext cx="5217458" cy="47752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F578484-19D0-BE7B-4817-0F9C12B25A82}"/>
              </a:ext>
            </a:extLst>
          </p:cNvPr>
          <p:cNvSpPr/>
          <p:nvPr/>
        </p:nvSpPr>
        <p:spPr>
          <a:xfrm>
            <a:off x="298824" y="1500094"/>
            <a:ext cx="5217458" cy="47752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4" name="テキスト ボックス 3">
            <a:extLst>
              <a:ext uri="{FF2B5EF4-FFF2-40B4-BE49-F238E27FC236}">
                <a16:creationId xmlns:a16="http://schemas.microsoft.com/office/drawing/2014/main" id="{0B2C74FB-EE51-0F78-7B67-02705769A6CD}"/>
              </a:ext>
            </a:extLst>
          </p:cNvPr>
          <p:cNvSpPr txBox="1"/>
          <p:nvPr/>
        </p:nvSpPr>
        <p:spPr>
          <a:xfrm>
            <a:off x="3291167" y="260128"/>
            <a:ext cx="1916205" cy="369332"/>
          </a:xfrm>
          <a:prstGeom prst="rect">
            <a:avLst/>
          </a:prstGeom>
          <a:noFill/>
        </p:spPr>
        <p:txBody>
          <a:bodyPr wrap="square" rtlCol="0">
            <a:spAutoFit/>
          </a:bodyPr>
          <a:lstStyle/>
          <a:p>
            <a:r>
              <a:rPr kumimoji="1" lang="ja-JP" altLang="en-US" b="1" dirty="0"/>
              <a:t>チャンク分け式</a:t>
            </a:r>
          </a:p>
        </p:txBody>
      </p:sp>
      <p:sp>
        <p:nvSpPr>
          <p:cNvPr id="5" name="テキスト ボックス 4">
            <a:extLst>
              <a:ext uri="{FF2B5EF4-FFF2-40B4-BE49-F238E27FC236}">
                <a16:creationId xmlns:a16="http://schemas.microsoft.com/office/drawing/2014/main" id="{23C66777-4195-B7BC-05E1-E452D4C01B0A}"/>
              </a:ext>
            </a:extLst>
          </p:cNvPr>
          <p:cNvSpPr txBox="1"/>
          <p:nvPr/>
        </p:nvSpPr>
        <p:spPr>
          <a:xfrm>
            <a:off x="6408271" y="1506533"/>
            <a:ext cx="1916205" cy="369332"/>
          </a:xfrm>
          <a:prstGeom prst="rect">
            <a:avLst/>
          </a:prstGeom>
          <a:noFill/>
        </p:spPr>
        <p:txBody>
          <a:bodyPr wrap="square" rtlCol="0">
            <a:spAutoFit/>
          </a:bodyPr>
          <a:lstStyle/>
          <a:p>
            <a:r>
              <a:rPr lang="ja-JP" altLang="en-US" b="1" dirty="0"/>
              <a:t>樹形生成</a:t>
            </a:r>
            <a:r>
              <a:rPr kumimoji="1" lang="ja-JP" altLang="en-US" b="1" dirty="0"/>
              <a:t>式</a:t>
            </a:r>
          </a:p>
        </p:txBody>
      </p:sp>
      <p:sp>
        <p:nvSpPr>
          <p:cNvPr id="6" name="テキスト ボックス 5">
            <a:extLst>
              <a:ext uri="{FF2B5EF4-FFF2-40B4-BE49-F238E27FC236}">
                <a16:creationId xmlns:a16="http://schemas.microsoft.com/office/drawing/2014/main" id="{9FCEF2FB-FC3D-4F6C-D76D-FDA0CA4D827C}"/>
              </a:ext>
            </a:extLst>
          </p:cNvPr>
          <p:cNvSpPr txBox="1"/>
          <p:nvPr/>
        </p:nvSpPr>
        <p:spPr>
          <a:xfrm>
            <a:off x="389218" y="2599367"/>
            <a:ext cx="2228105" cy="461665"/>
          </a:xfrm>
          <a:prstGeom prst="rect">
            <a:avLst/>
          </a:prstGeom>
          <a:noFill/>
        </p:spPr>
        <p:txBody>
          <a:bodyPr wrap="square" rtlCol="0">
            <a:spAutoFit/>
          </a:bodyPr>
          <a:lstStyle/>
          <a:p>
            <a:r>
              <a:rPr lang="ja-JP" altLang="en-US" sz="1200" dirty="0"/>
              <a:t>非破壊編集が可能</a:t>
            </a:r>
            <a:endParaRPr lang="en-US" altLang="ja-JP" sz="1200" dirty="0"/>
          </a:p>
          <a:p>
            <a:r>
              <a:rPr kumimoji="1" lang="ja-JP" altLang="en-US" sz="1200" dirty="0"/>
              <a:t>設計がしやすい</a:t>
            </a:r>
          </a:p>
        </p:txBody>
      </p:sp>
      <p:sp>
        <p:nvSpPr>
          <p:cNvPr id="9" name="テキスト ボックス 8">
            <a:extLst>
              <a:ext uri="{FF2B5EF4-FFF2-40B4-BE49-F238E27FC236}">
                <a16:creationId xmlns:a16="http://schemas.microsoft.com/office/drawing/2014/main" id="{CA84534F-C66A-79D1-D124-720854498A86}"/>
              </a:ext>
            </a:extLst>
          </p:cNvPr>
          <p:cNvSpPr txBox="1"/>
          <p:nvPr/>
        </p:nvSpPr>
        <p:spPr>
          <a:xfrm>
            <a:off x="298824" y="2344898"/>
            <a:ext cx="1296894" cy="276999"/>
          </a:xfrm>
          <a:prstGeom prst="rect">
            <a:avLst/>
          </a:prstGeom>
          <a:noFill/>
        </p:spPr>
        <p:txBody>
          <a:bodyPr wrap="square" rtlCol="0">
            <a:spAutoFit/>
          </a:bodyPr>
          <a:lstStyle/>
          <a:p>
            <a:r>
              <a:rPr kumimoji="1" lang="ja-JP" altLang="en-US" sz="1200" dirty="0"/>
              <a:t>メリット</a:t>
            </a:r>
          </a:p>
        </p:txBody>
      </p:sp>
      <p:sp>
        <p:nvSpPr>
          <p:cNvPr id="10" name="テキスト ボックス 9">
            <a:extLst>
              <a:ext uri="{FF2B5EF4-FFF2-40B4-BE49-F238E27FC236}">
                <a16:creationId xmlns:a16="http://schemas.microsoft.com/office/drawing/2014/main" id="{ED758712-060F-6F72-4CD3-7BFD3A105E29}"/>
              </a:ext>
            </a:extLst>
          </p:cNvPr>
          <p:cNvSpPr txBox="1"/>
          <p:nvPr/>
        </p:nvSpPr>
        <p:spPr>
          <a:xfrm>
            <a:off x="3042770" y="2599367"/>
            <a:ext cx="2228105" cy="461665"/>
          </a:xfrm>
          <a:prstGeom prst="rect">
            <a:avLst/>
          </a:prstGeom>
          <a:noFill/>
        </p:spPr>
        <p:txBody>
          <a:bodyPr wrap="square" rtlCol="0">
            <a:spAutoFit/>
          </a:bodyPr>
          <a:lstStyle/>
          <a:p>
            <a:r>
              <a:rPr lang="ja-JP" altLang="en-US" sz="1200" dirty="0"/>
              <a:t>他チャンクとのつなぎ目が汚い</a:t>
            </a:r>
            <a:endParaRPr lang="en-US" altLang="ja-JP" sz="1200" dirty="0"/>
          </a:p>
        </p:txBody>
      </p:sp>
      <p:sp>
        <p:nvSpPr>
          <p:cNvPr id="11" name="テキスト ボックス 10">
            <a:extLst>
              <a:ext uri="{FF2B5EF4-FFF2-40B4-BE49-F238E27FC236}">
                <a16:creationId xmlns:a16="http://schemas.microsoft.com/office/drawing/2014/main" id="{5727609A-3623-BFCE-66ED-A20FA6E182E3}"/>
              </a:ext>
            </a:extLst>
          </p:cNvPr>
          <p:cNvSpPr txBox="1"/>
          <p:nvPr/>
        </p:nvSpPr>
        <p:spPr>
          <a:xfrm>
            <a:off x="2952376" y="2344898"/>
            <a:ext cx="1296894" cy="276999"/>
          </a:xfrm>
          <a:prstGeom prst="rect">
            <a:avLst/>
          </a:prstGeom>
          <a:noFill/>
        </p:spPr>
        <p:txBody>
          <a:bodyPr wrap="square" rtlCol="0">
            <a:spAutoFit/>
          </a:bodyPr>
          <a:lstStyle/>
          <a:p>
            <a:r>
              <a:rPr kumimoji="1" lang="ja-JP" altLang="en-US" sz="1200" dirty="0"/>
              <a:t>デメリット</a:t>
            </a:r>
          </a:p>
        </p:txBody>
      </p:sp>
      <p:sp>
        <p:nvSpPr>
          <p:cNvPr id="12" name="テキスト ボックス 11">
            <a:extLst>
              <a:ext uri="{FF2B5EF4-FFF2-40B4-BE49-F238E27FC236}">
                <a16:creationId xmlns:a16="http://schemas.microsoft.com/office/drawing/2014/main" id="{02AB656D-6D7D-EAF1-04A1-5565C6B3B7EB}"/>
              </a:ext>
            </a:extLst>
          </p:cNvPr>
          <p:cNvSpPr txBox="1"/>
          <p:nvPr/>
        </p:nvSpPr>
        <p:spPr>
          <a:xfrm>
            <a:off x="6498665" y="2599367"/>
            <a:ext cx="2228105" cy="276999"/>
          </a:xfrm>
          <a:prstGeom prst="rect">
            <a:avLst/>
          </a:prstGeom>
          <a:noFill/>
        </p:spPr>
        <p:txBody>
          <a:bodyPr wrap="square" rtlCol="0">
            <a:spAutoFit/>
          </a:bodyPr>
          <a:lstStyle/>
          <a:p>
            <a:r>
              <a:rPr lang="ja-JP" altLang="en-US" sz="1200" dirty="0"/>
              <a:t>つなぎ目がない、はず</a:t>
            </a:r>
            <a:endParaRPr lang="en-US" altLang="ja-JP" sz="1200" dirty="0"/>
          </a:p>
        </p:txBody>
      </p:sp>
      <p:sp>
        <p:nvSpPr>
          <p:cNvPr id="13" name="テキスト ボックス 12">
            <a:extLst>
              <a:ext uri="{FF2B5EF4-FFF2-40B4-BE49-F238E27FC236}">
                <a16:creationId xmlns:a16="http://schemas.microsoft.com/office/drawing/2014/main" id="{146F5424-CE44-5010-46AE-320EEA46DF10}"/>
              </a:ext>
            </a:extLst>
          </p:cNvPr>
          <p:cNvSpPr txBox="1"/>
          <p:nvPr/>
        </p:nvSpPr>
        <p:spPr>
          <a:xfrm>
            <a:off x="6408271" y="2344898"/>
            <a:ext cx="1296894" cy="276999"/>
          </a:xfrm>
          <a:prstGeom prst="rect">
            <a:avLst/>
          </a:prstGeom>
          <a:noFill/>
        </p:spPr>
        <p:txBody>
          <a:bodyPr wrap="square" rtlCol="0">
            <a:spAutoFit/>
          </a:bodyPr>
          <a:lstStyle/>
          <a:p>
            <a:r>
              <a:rPr kumimoji="1" lang="ja-JP" altLang="en-US" sz="1200" dirty="0"/>
              <a:t>メリット</a:t>
            </a:r>
          </a:p>
        </p:txBody>
      </p:sp>
      <p:sp>
        <p:nvSpPr>
          <p:cNvPr id="14" name="テキスト ボックス 13">
            <a:extLst>
              <a:ext uri="{FF2B5EF4-FFF2-40B4-BE49-F238E27FC236}">
                <a16:creationId xmlns:a16="http://schemas.microsoft.com/office/drawing/2014/main" id="{980A9FA9-E57B-049D-458D-B698544E5D9B}"/>
              </a:ext>
            </a:extLst>
          </p:cNvPr>
          <p:cNvSpPr txBox="1"/>
          <p:nvPr/>
        </p:nvSpPr>
        <p:spPr>
          <a:xfrm>
            <a:off x="9152217" y="2599367"/>
            <a:ext cx="2228105" cy="461665"/>
          </a:xfrm>
          <a:prstGeom prst="rect">
            <a:avLst/>
          </a:prstGeom>
          <a:noFill/>
        </p:spPr>
        <p:txBody>
          <a:bodyPr wrap="square" rtlCol="0">
            <a:spAutoFit/>
          </a:bodyPr>
          <a:lstStyle/>
          <a:p>
            <a:r>
              <a:rPr lang="ja-JP" altLang="en-US" sz="1200" dirty="0"/>
              <a:t>非破壊編集が困難</a:t>
            </a:r>
            <a:endParaRPr lang="en-US" altLang="ja-JP" sz="1200" dirty="0"/>
          </a:p>
          <a:p>
            <a:r>
              <a:rPr lang="ja-JP" altLang="en-US" sz="1200" dirty="0"/>
              <a:t>設計困難</a:t>
            </a:r>
            <a:endParaRPr lang="en-US" altLang="ja-JP" sz="1200" dirty="0"/>
          </a:p>
        </p:txBody>
      </p:sp>
      <p:sp>
        <p:nvSpPr>
          <p:cNvPr id="15" name="テキスト ボックス 14">
            <a:extLst>
              <a:ext uri="{FF2B5EF4-FFF2-40B4-BE49-F238E27FC236}">
                <a16:creationId xmlns:a16="http://schemas.microsoft.com/office/drawing/2014/main" id="{6252E758-CDDE-5AF4-5EBB-FAA2D2068C4B}"/>
              </a:ext>
            </a:extLst>
          </p:cNvPr>
          <p:cNvSpPr txBox="1"/>
          <p:nvPr/>
        </p:nvSpPr>
        <p:spPr>
          <a:xfrm>
            <a:off x="9061823" y="2344898"/>
            <a:ext cx="1296894" cy="276999"/>
          </a:xfrm>
          <a:prstGeom prst="rect">
            <a:avLst/>
          </a:prstGeom>
          <a:noFill/>
        </p:spPr>
        <p:txBody>
          <a:bodyPr wrap="square" rtlCol="0">
            <a:spAutoFit/>
          </a:bodyPr>
          <a:lstStyle/>
          <a:p>
            <a:r>
              <a:rPr kumimoji="1" lang="ja-JP" altLang="en-US" sz="1200" dirty="0"/>
              <a:t>デメリット</a:t>
            </a:r>
          </a:p>
        </p:txBody>
      </p:sp>
      <p:sp>
        <p:nvSpPr>
          <p:cNvPr id="16" name="テキスト ボックス 15">
            <a:extLst>
              <a:ext uri="{FF2B5EF4-FFF2-40B4-BE49-F238E27FC236}">
                <a16:creationId xmlns:a16="http://schemas.microsoft.com/office/drawing/2014/main" id="{5FFC3CF9-E6C9-742C-3ABC-0965A410BDCF}"/>
              </a:ext>
            </a:extLst>
          </p:cNvPr>
          <p:cNvSpPr txBox="1"/>
          <p:nvPr/>
        </p:nvSpPr>
        <p:spPr>
          <a:xfrm>
            <a:off x="6924112" y="5156033"/>
            <a:ext cx="2228105" cy="830997"/>
          </a:xfrm>
          <a:prstGeom prst="rect">
            <a:avLst/>
          </a:prstGeom>
          <a:noFill/>
        </p:spPr>
        <p:txBody>
          <a:bodyPr wrap="square" rtlCol="0">
            <a:spAutoFit/>
          </a:bodyPr>
          <a:lstStyle/>
          <a:p>
            <a:r>
              <a:rPr lang="ja-JP" altLang="en-US" sz="1200" dirty="0"/>
              <a:t>今後怖いこと</a:t>
            </a:r>
            <a:endParaRPr lang="en-US" altLang="ja-JP" sz="1200" dirty="0"/>
          </a:p>
          <a:p>
            <a:r>
              <a:rPr lang="ja-JP" altLang="en-US" sz="1200" dirty="0"/>
              <a:t>ワールドの保存方法どうなる？容量デカくならん？</a:t>
            </a:r>
            <a:endParaRPr lang="en-US" altLang="ja-JP" sz="1200" dirty="0"/>
          </a:p>
          <a:p>
            <a:endParaRPr lang="en-US" altLang="ja-JP" sz="1200" dirty="0"/>
          </a:p>
        </p:txBody>
      </p:sp>
      <p:sp>
        <p:nvSpPr>
          <p:cNvPr id="17" name="テキスト ボックス 16">
            <a:extLst>
              <a:ext uri="{FF2B5EF4-FFF2-40B4-BE49-F238E27FC236}">
                <a16:creationId xmlns:a16="http://schemas.microsoft.com/office/drawing/2014/main" id="{5C6FC6B4-C87F-4100-266D-9ED7A52DD59C}"/>
              </a:ext>
            </a:extLst>
          </p:cNvPr>
          <p:cNvSpPr txBox="1"/>
          <p:nvPr/>
        </p:nvSpPr>
        <p:spPr>
          <a:xfrm>
            <a:off x="466165" y="3621781"/>
            <a:ext cx="1296894" cy="276999"/>
          </a:xfrm>
          <a:prstGeom prst="rect">
            <a:avLst/>
          </a:prstGeom>
          <a:noFill/>
        </p:spPr>
        <p:txBody>
          <a:bodyPr wrap="square" rtlCol="0">
            <a:spAutoFit/>
          </a:bodyPr>
          <a:lstStyle/>
          <a:p>
            <a:r>
              <a:rPr lang="ja-JP" altLang="en-US" sz="1200" dirty="0"/>
              <a:t>アクティブ</a:t>
            </a:r>
            <a:endParaRPr kumimoji="1" lang="ja-JP" altLang="en-US" sz="1200" dirty="0"/>
          </a:p>
        </p:txBody>
      </p:sp>
      <p:sp>
        <p:nvSpPr>
          <p:cNvPr id="18" name="テキスト ボックス 17">
            <a:extLst>
              <a:ext uri="{FF2B5EF4-FFF2-40B4-BE49-F238E27FC236}">
                <a16:creationId xmlns:a16="http://schemas.microsoft.com/office/drawing/2014/main" id="{571F7390-FE65-2C04-54C5-7EBD05915DDD}"/>
              </a:ext>
            </a:extLst>
          </p:cNvPr>
          <p:cNvSpPr txBox="1"/>
          <p:nvPr/>
        </p:nvSpPr>
        <p:spPr>
          <a:xfrm>
            <a:off x="2169460" y="3610695"/>
            <a:ext cx="1296894" cy="276999"/>
          </a:xfrm>
          <a:prstGeom prst="rect">
            <a:avLst/>
          </a:prstGeom>
          <a:noFill/>
        </p:spPr>
        <p:txBody>
          <a:bodyPr wrap="square" rtlCol="0">
            <a:spAutoFit/>
          </a:bodyPr>
          <a:lstStyle/>
          <a:p>
            <a:r>
              <a:rPr lang="ja-JP" altLang="en-US" sz="1200" dirty="0"/>
              <a:t>非アクティブ</a:t>
            </a:r>
            <a:endParaRPr kumimoji="1" lang="ja-JP" altLang="en-US" sz="1200" dirty="0"/>
          </a:p>
        </p:txBody>
      </p:sp>
      <p:sp>
        <p:nvSpPr>
          <p:cNvPr id="19" name="テキスト ボックス 18">
            <a:extLst>
              <a:ext uri="{FF2B5EF4-FFF2-40B4-BE49-F238E27FC236}">
                <a16:creationId xmlns:a16="http://schemas.microsoft.com/office/drawing/2014/main" id="{814FD5A5-E8C7-4DA2-24C2-AEA0267D720E}"/>
              </a:ext>
            </a:extLst>
          </p:cNvPr>
          <p:cNvSpPr txBox="1"/>
          <p:nvPr/>
        </p:nvSpPr>
        <p:spPr>
          <a:xfrm>
            <a:off x="3872755" y="3582670"/>
            <a:ext cx="1296894" cy="276999"/>
          </a:xfrm>
          <a:prstGeom prst="rect">
            <a:avLst/>
          </a:prstGeom>
          <a:noFill/>
        </p:spPr>
        <p:txBody>
          <a:bodyPr wrap="square" rtlCol="0">
            <a:spAutoFit/>
          </a:bodyPr>
          <a:lstStyle/>
          <a:p>
            <a:r>
              <a:rPr kumimoji="1" lang="ja-JP" altLang="en-US" sz="1200" dirty="0"/>
              <a:t>アクティブ</a:t>
            </a:r>
          </a:p>
        </p:txBody>
      </p:sp>
      <p:sp>
        <p:nvSpPr>
          <p:cNvPr id="20" name="テキスト ボックス 19">
            <a:extLst>
              <a:ext uri="{FF2B5EF4-FFF2-40B4-BE49-F238E27FC236}">
                <a16:creationId xmlns:a16="http://schemas.microsoft.com/office/drawing/2014/main" id="{A64DAAC0-6861-0D7F-7B91-36BA91952A36}"/>
              </a:ext>
            </a:extLst>
          </p:cNvPr>
          <p:cNvSpPr txBox="1"/>
          <p:nvPr/>
        </p:nvSpPr>
        <p:spPr>
          <a:xfrm>
            <a:off x="4916018" y="4206497"/>
            <a:ext cx="2228105" cy="830997"/>
          </a:xfrm>
          <a:prstGeom prst="rect">
            <a:avLst/>
          </a:prstGeom>
          <a:noFill/>
        </p:spPr>
        <p:txBody>
          <a:bodyPr wrap="square" rtlCol="0">
            <a:spAutoFit/>
          </a:bodyPr>
          <a:lstStyle/>
          <a:p>
            <a:r>
              <a:rPr lang="ja-JP" altLang="en-US" sz="1200" dirty="0"/>
              <a:t>他バイオームとの共存、マージ</a:t>
            </a:r>
            <a:endParaRPr lang="en-US" altLang="ja-JP" sz="1200" dirty="0"/>
          </a:p>
          <a:p>
            <a:r>
              <a:rPr lang="ja-JP" altLang="en-US" sz="1200" dirty="0"/>
              <a:t>乱数値としての保存（非破壊）</a:t>
            </a:r>
            <a:endParaRPr lang="en-US" altLang="ja-JP" sz="1200" dirty="0"/>
          </a:p>
        </p:txBody>
      </p:sp>
    </p:spTree>
    <p:extLst>
      <p:ext uri="{BB962C8B-B14F-4D97-AF65-F5344CB8AC3E}">
        <p14:creationId xmlns:p14="http://schemas.microsoft.com/office/powerpoint/2010/main" val="4132829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4" name="テキスト ボックス 3">
            <a:extLst>
              <a:ext uri="{FF2B5EF4-FFF2-40B4-BE49-F238E27FC236}">
                <a16:creationId xmlns:a16="http://schemas.microsoft.com/office/drawing/2014/main" id="{0B2C74FB-EE51-0F78-7B67-02705769A6CD}"/>
              </a:ext>
            </a:extLst>
          </p:cNvPr>
          <p:cNvSpPr txBox="1"/>
          <p:nvPr/>
        </p:nvSpPr>
        <p:spPr>
          <a:xfrm>
            <a:off x="134097" y="1041579"/>
            <a:ext cx="6015692" cy="369332"/>
          </a:xfrm>
          <a:prstGeom prst="rect">
            <a:avLst/>
          </a:prstGeom>
          <a:noFill/>
        </p:spPr>
        <p:txBody>
          <a:bodyPr wrap="square" rtlCol="0">
            <a:spAutoFit/>
          </a:bodyPr>
          <a:lstStyle/>
          <a:p>
            <a:r>
              <a:rPr lang="ja-JP" altLang="en-US" b="1" dirty="0"/>
              <a:t>プレイヤーの行動に応じたワールドの保存、破棄の仕様</a:t>
            </a:r>
            <a:endParaRPr kumimoji="1" lang="ja-JP" altLang="en-US" b="1" dirty="0"/>
          </a:p>
        </p:txBody>
      </p:sp>
      <p:sp>
        <p:nvSpPr>
          <p:cNvPr id="3" name="テキスト ボックス 2">
            <a:extLst>
              <a:ext uri="{FF2B5EF4-FFF2-40B4-BE49-F238E27FC236}">
                <a16:creationId xmlns:a16="http://schemas.microsoft.com/office/drawing/2014/main" id="{8F382E25-F07B-7C52-3666-B2E8745FE8AB}"/>
              </a:ext>
            </a:extLst>
          </p:cNvPr>
          <p:cNvSpPr txBox="1"/>
          <p:nvPr/>
        </p:nvSpPr>
        <p:spPr>
          <a:xfrm>
            <a:off x="9163616" y="152568"/>
            <a:ext cx="2928841" cy="646331"/>
          </a:xfrm>
          <a:prstGeom prst="rect">
            <a:avLst/>
          </a:prstGeom>
          <a:noFill/>
        </p:spPr>
        <p:txBody>
          <a:bodyPr wrap="square" rtlCol="0">
            <a:spAutoFit/>
          </a:bodyPr>
          <a:lstStyle/>
          <a:p>
            <a:r>
              <a:rPr lang="ja-JP" altLang="en-US" sz="1200" dirty="0"/>
              <a:t>非破壊編集するために順番とか厳格に</a:t>
            </a:r>
            <a:endParaRPr lang="en-US" altLang="ja-JP" sz="1200" dirty="0"/>
          </a:p>
          <a:p>
            <a:r>
              <a:rPr lang="ja-JP" altLang="en-US" sz="1200" dirty="0"/>
              <a:t>場所に保存されるであろう情報</a:t>
            </a:r>
            <a:endParaRPr lang="en-US" altLang="ja-JP" sz="1200" dirty="0"/>
          </a:p>
          <a:p>
            <a:endParaRPr kumimoji="1" lang="ja-JP" altLang="en-US" sz="1200" dirty="0"/>
          </a:p>
        </p:txBody>
      </p:sp>
      <p:sp>
        <p:nvSpPr>
          <p:cNvPr id="16" name="テキスト ボックス 15">
            <a:extLst>
              <a:ext uri="{FF2B5EF4-FFF2-40B4-BE49-F238E27FC236}">
                <a16:creationId xmlns:a16="http://schemas.microsoft.com/office/drawing/2014/main" id="{8CAA01BE-5C6E-4592-543A-144A88232FA5}"/>
              </a:ext>
            </a:extLst>
          </p:cNvPr>
          <p:cNvSpPr txBox="1"/>
          <p:nvPr/>
        </p:nvSpPr>
        <p:spPr>
          <a:xfrm>
            <a:off x="3198719" y="291068"/>
            <a:ext cx="1916205" cy="369332"/>
          </a:xfrm>
          <a:prstGeom prst="rect">
            <a:avLst/>
          </a:prstGeom>
          <a:noFill/>
        </p:spPr>
        <p:txBody>
          <a:bodyPr wrap="square" rtlCol="0">
            <a:spAutoFit/>
          </a:bodyPr>
          <a:lstStyle/>
          <a:p>
            <a:r>
              <a:rPr kumimoji="1" lang="ja-JP" altLang="en-US" b="1" dirty="0"/>
              <a:t>チャンク分け式</a:t>
            </a:r>
          </a:p>
        </p:txBody>
      </p:sp>
      <p:sp>
        <p:nvSpPr>
          <p:cNvPr id="18" name="正方形/長方形 17">
            <a:extLst>
              <a:ext uri="{FF2B5EF4-FFF2-40B4-BE49-F238E27FC236}">
                <a16:creationId xmlns:a16="http://schemas.microsoft.com/office/drawing/2014/main" id="{90EAE344-C4B3-B6B5-F326-C9A84F6B5E1C}"/>
              </a:ext>
            </a:extLst>
          </p:cNvPr>
          <p:cNvSpPr/>
          <p:nvPr/>
        </p:nvSpPr>
        <p:spPr>
          <a:xfrm>
            <a:off x="1120797" y="2151781"/>
            <a:ext cx="1238485" cy="1207845"/>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チャンク</a:t>
            </a:r>
          </a:p>
        </p:txBody>
      </p:sp>
      <p:sp>
        <p:nvSpPr>
          <p:cNvPr id="19" name="正方形/長方形 18">
            <a:extLst>
              <a:ext uri="{FF2B5EF4-FFF2-40B4-BE49-F238E27FC236}">
                <a16:creationId xmlns:a16="http://schemas.microsoft.com/office/drawing/2014/main" id="{34F80DC6-DC6E-5F6A-7B2F-00CEBBE6DE3B}"/>
              </a:ext>
            </a:extLst>
          </p:cNvPr>
          <p:cNvSpPr/>
          <p:nvPr/>
        </p:nvSpPr>
        <p:spPr>
          <a:xfrm>
            <a:off x="2366004" y="2151780"/>
            <a:ext cx="1238485" cy="1207845"/>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チャンク</a:t>
            </a:r>
          </a:p>
        </p:txBody>
      </p:sp>
      <p:sp>
        <p:nvSpPr>
          <p:cNvPr id="20" name="テキスト ボックス 19">
            <a:extLst>
              <a:ext uri="{FF2B5EF4-FFF2-40B4-BE49-F238E27FC236}">
                <a16:creationId xmlns:a16="http://schemas.microsoft.com/office/drawing/2014/main" id="{961231EE-4DDB-3FC7-9717-73EDA73B960E}"/>
              </a:ext>
            </a:extLst>
          </p:cNvPr>
          <p:cNvSpPr txBox="1"/>
          <p:nvPr/>
        </p:nvSpPr>
        <p:spPr>
          <a:xfrm>
            <a:off x="1406935" y="1742281"/>
            <a:ext cx="2503172" cy="246221"/>
          </a:xfrm>
          <a:prstGeom prst="rect">
            <a:avLst/>
          </a:prstGeom>
          <a:noFill/>
        </p:spPr>
        <p:txBody>
          <a:bodyPr wrap="square" rtlCol="0">
            <a:spAutoFit/>
          </a:bodyPr>
          <a:lstStyle/>
          <a:p>
            <a:r>
              <a:rPr kumimoji="1" lang="ja-JP" altLang="en-US" sz="1000" dirty="0"/>
              <a:t>各面、チャンクごとの乱数生成</a:t>
            </a:r>
          </a:p>
        </p:txBody>
      </p:sp>
      <p:sp>
        <p:nvSpPr>
          <p:cNvPr id="21" name="テキスト ボックス 20">
            <a:extLst>
              <a:ext uri="{FF2B5EF4-FFF2-40B4-BE49-F238E27FC236}">
                <a16:creationId xmlns:a16="http://schemas.microsoft.com/office/drawing/2014/main" id="{5AAE3787-8FEF-B480-0CE6-6366819050E6}"/>
              </a:ext>
            </a:extLst>
          </p:cNvPr>
          <p:cNvSpPr txBox="1"/>
          <p:nvPr/>
        </p:nvSpPr>
        <p:spPr>
          <a:xfrm>
            <a:off x="1491194" y="2016302"/>
            <a:ext cx="621262" cy="246221"/>
          </a:xfrm>
          <a:prstGeom prst="rect">
            <a:avLst/>
          </a:prstGeom>
          <a:noFill/>
        </p:spPr>
        <p:txBody>
          <a:bodyPr wrap="square" rtlCol="0">
            <a:spAutoFit/>
          </a:bodyPr>
          <a:lstStyle/>
          <a:p>
            <a:r>
              <a:rPr lang="ja-JP" altLang="en-US" sz="1000" dirty="0"/>
              <a:t>乱数</a:t>
            </a:r>
            <a:r>
              <a:rPr lang="en-US" altLang="ja-JP" sz="1000" dirty="0"/>
              <a:t>1</a:t>
            </a:r>
            <a:endParaRPr kumimoji="1" lang="ja-JP" altLang="en-US" sz="1000" dirty="0"/>
          </a:p>
        </p:txBody>
      </p:sp>
      <p:sp>
        <p:nvSpPr>
          <p:cNvPr id="22" name="テキスト ボックス 21">
            <a:extLst>
              <a:ext uri="{FF2B5EF4-FFF2-40B4-BE49-F238E27FC236}">
                <a16:creationId xmlns:a16="http://schemas.microsoft.com/office/drawing/2014/main" id="{662854F8-B522-969E-F3BE-7B71864EFDA9}"/>
              </a:ext>
            </a:extLst>
          </p:cNvPr>
          <p:cNvSpPr txBox="1"/>
          <p:nvPr/>
        </p:nvSpPr>
        <p:spPr>
          <a:xfrm>
            <a:off x="723173" y="2702865"/>
            <a:ext cx="703641" cy="246221"/>
          </a:xfrm>
          <a:prstGeom prst="rect">
            <a:avLst/>
          </a:prstGeom>
          <a:noFill/>
        </p:spPr>
        <p:txBody>
          <a:bodyPr wrap="square" rtlCol="0">
            <a:spAutoFit/>
          </a:bodyPr>
          <a:lstStyle/>
          <a:p>
            <a:r>
              <a:rPr lang="ja-JP" altLang="en-US" sz="1000" dirty="0"/>
              <a:t>乱数２</a:t>
            </a:r>
            <a:endParaRPr kumimoji="1" lang="ja-JP" altLang="en-US" sz="1000" dirty="0"/>
          </a:p>
        </p:txBody>
      </p:sp>
      <p:sp>
        <p:nvSpPr>
          <p:cNvPr id="23" name="テキスト ボックス 22">
            <a:extLst>
              <a:ext uri="{FF2B5EF4-FFF2-40B4-BE49-F238E27FC236}">
                <a16:creationId xmlns:a16="http://schemas.microsoft.com/office/drawing/2014/main" id="{9A907BCB-836D-A5A0-8260-261D740A58F1}"/>
              </a:ext>
            </a:extLst>
          </p:cNvPr>
          <p:cNvSpPr txBox="1"/>
          <p:nvPr/>
        </p:nvSpPr>
        <p:spPr>
          <a:xfrm>
            <a:off x="1465669" y="3289907"/>
            <a:ext cx="621262" cy="246221"/>
          </a:xfrm>
          <a:prstGeom prst="rect">
            <a:avLst/>
          </a:prstGeom>
          <a:noFill/>
        </p:spPr>
        <p:txBody>
          <a:bodyPr wrap="square" rtlCol="0">
            <a:spAutoFit/>
          </a:bodyPr>
          <a:lstStyle/>
          <a:p>
            <a:r>
              <a:rPr lang="ja-JP" altLang="en-US" sz="1000" dirty="0"/>
              <a:t>乱数</a:t>
            </a:r>
            <a:r>
              <a:rPr lang="en-US" altLang="ja-JP" sz="1000" dirty="0"/>
              <a:t>3</a:t>
            </a:r>
            <a:endParaRPr kumimoji="1" lang="ja-JP" altLang="en-US" sz="1000" dirty="0"/>
          </a:p>
        </p:txBody>
      </p:sp>
      <p:sp>
        <p:nvSpPr>
          <p:cNvPr id="24" name="テキスト ボックス 23">
            <a:extLst>
              <a:ext uri="{FF2B5EF4-FFF2-40B4-BE49-F238E27FC236}">
                <a16:creationId xmlns:a16="http://schemas.microsoft.com/office/drawing/2014/main" id="{772B9D35-EFB4-2E74-5D8A-5F5E47612B15}"/>
              </a:ext>
            </a:extLst>
          </p:cNvPr>
          <p:cNvSpPr txBox="1"/>
          <p:nvPr/>
        </p:nvSpPr>
        <p:spPr>
          <a:xfrm>
            <a:off x="2139643" y="2604615"/>
            <a:ext cx="621262" cy="246221"/>
          </a:xfrm>
          <a:prstGeom prst="rect">
            <a:avLst/>
          </a:prstGeom>
          <a:noFill/>
        </p:spPr>
        <p:txBody>
          <a:bodyPr wrap="square" rtlCol="0">
            <a:spAutoFit/>
          </a:bodyPr>
          <a:lstStyle/>
          <a:p>
            <a:r>
              <a:rPr lang="ja-JP" altLang="en-US" sz="1000" dirty="0"/>
              <a:t>乱数</a:t>
            </a:r>
            <a:r>
              <a:rPr lang="en-US" altLang="ja-JP" sz="1000" dirty="0"/>
              <a:t>4</a:t>
            </a:r>
            <a:endParaRPr kumimoji="1" lang="ja-JP" altLang="en-US" sz="1000" dirty="0"/>
          </a:p>
        </p:txBody>
      </p:sp>
      <p:sp>
        <p:nvSpPr>
          <p:cNvPr id="25" name="テキスト ボックス 24">
            <a:extLst>
              <a:ext uri="{FF2B5EF4-FFF2-40B4-BE49-F238E27FC236}">
                <a16:creationId xmlns:a16="http://schemas.microsoft.com/office/drawing/2014/main" id="{37088B40-78CD-6815-25F0-0975641D02F7}"/>
              </a:ext>
            </a:extLst>
          </p:cNvPr>
          <p:cNvSpPr txBox="1"/>
          <p:nvPr/>
        </p:nvSpPr>
        <p:spPr>
          <a:xfrm>
            <a:off x="2866379" y="2040352"/>
            <a:ext cx="621262" cy="246221"/>
          </a:xfrm>
          <a:prstGeom prst="rect">
            <a:avLst/>
          </a:prstGeom>
          <a:noFill/>
        </p:spPr>
        <p:txBody>
          <a:bodyPr wrap="square" rtlCol="0">
            <a:spAutoFit/>
          </a:bodyPr>
          <a:lstStyle/>
          <a:p>
            <a:r>
              <a:rPr lang="ja-JP" altLang="en-US" sz="1000" dirty="0"/>
              <a:t>乱数</a:t>
            </a:r>
            <a:r>
              <a:rPr lang="en-US" altLang="ja-JP" sz="1000" dirty="0"/>
              <a:t>5</a:t>
            </a:r>
            <a:endParaRPr kumimoji="1" lang="ja-JP" altLang="en-US" sz="1000" dirty="0"/>
          </a:p>
        </p:txBody>
      </p:sp>
      <p:sp>
        <p:nvSpPr>
          <p:cNvPr id="26" name="テキスト ボックス 25">
            <a:extLst>
              <a:ext uri="{FF2B5EF4-FFF2-40B4-BE49-F238E27FC236}">
                <a16:creationId xmlns:a16="http://schemas.microsoft.com/office/drawing/2014/main" id="{72D3F0EA-A730-CC84-E063-1A51CD44F802}"/>
              </a:ext>
            </a:extLst>
          </p:cNvPr>
          <p:cNvSpPr txBox="1"/>
          <p:nvPr/>
        </p:nvSpPr>
        <p:spPr>
          <a:xfrm>
            <a:off x="3503958" y="2632591"/>
            <a:ext cx="621262" cy="246221"/>
          </a:xfrm>
          <a:prstGeom prst="rect">
            <a:avLst/>
          </a:prstGeom>
          <a:noFill/>
        </p:spPr>
        <p:txBody>
          <a:bodyPr wrap="square" rtlCol="0">
            <a:spAutoFit/>
          </a:bodyPr>
          <a:lstStyle/>
          <a:p>
            <a:r>
              <a:rPr lang="ja-JP" altLang="en-US" sz="1000" dirty="0"/>
              <a:t>乱数</a:t>
            </a:r>
            <a:r>
              <a:rPr lang="en-US" altLang="ja-JP" sz="1000" dirty="0"/>
              <a:t>6</a:t>
            </a:r>
            <a:endParaRPr kumimoji="1" lang="ja-JP" altLang="en-US" sz="1000" dirty="0"/>
          </a:p>
        </p:txBody>
      </p:sp>
      <p:sp>
        <p:nvSpPr>
          <p:cNvPr id="27" name="テキスト ボックス 26">
            <a:extLst>
              <a:ext uri="{FF2B5EF4-FFF2-40B4-BE49-F238E27FC236}">
                <a16:creationId xmlns:a16="http://schemas.microsoft.com/office/drawing/2014/main" id="{DD7CA162-565E-0925-7CE8-5865F2F645EC}"/>
              </a:ext>
            </a:extLst>
          </p:cNvPr>
          <p:cNvSpPr txBox="1"/>
          <p:nvPr/>
        </p:nvSpPr>
        <p:spPr>
          <a:xfrm>
            <a:off x="2684828" y="3303625"/>
            <a:ext cx="621262" cy="246221"/>
          </a:xfrm>
          <a:prstGeom prst="rect">
            <a:avLst/>
          </a:prstGeom>
          <a:noFill/>
        </p:spPr>
        <p:txBody>
          <a:bodyPr wrap="square" rtlCol="0">
            <a:spAutoFit/>
          </a:bodyPr>
          <a:lstStyle/>
          <a:p>
            <a:r>
              <a:rPr lang="ja-JP" altLang="en-US" sz="1000" dirty="0"/>
              <a:t>乱数</a:t>
            </a:r>
            <a:r>
              <a:rPr lang="en-US" altLang="ja-JP" sz="1000" dirty="0"/>
              <a:t>7</a:t>
            </a:r>
            <a:endParaRPr kumimoji="1" lang="ja-JP" altLang="en-US" sz="1000" dirty="0"/>
          </a:p>
        </p:txBody>
      </p:sp>
      <p:sp>
        <p:nvSpPr>
          <p:cNvPr id="28" name="正方形/長方形 27">
            <a:extLst>
              <a:ext uri="{FF2B5EF4-FFF2-40B4-BE49-F238E27FC236}">
                <a16:creationId xmlns:a16="http://schemas.microsoft.com/office/drawing/2014/main" id="{11829128-A648-09B4-C193-5AD6EEA42C8E}"/>
              </a:ext>
            </a:extLst>
          </p:cNvPr>
          <p:cNvSpPr/>
          <p:nvPr/>
        </p:nvSpPr>
        <p:spPr>
          <a:xfrm>
            <a:off x="5682030" y="4636554"/>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29" name="正方形/長方形 28">
            <a:extLst>
              <a:ext uri="{FF2B5EF4-FFF2-40B4-BE49-F238E27FC236}">
                <a16:creationId xmlns:a16="http://schemas.microsoft.com/office/drawing/2014/main" id="{C281A191-678D-C5D6-57B5-E58EC43FB9EE}"/>
              </a:ext>
            </a:extLst>
          </p:cNvPr>
          <p:cNvSpPr/>
          <p:nvPr/>
        </p:nvSpPr>
        <p:spPr>
          <a:xfrm>
            <a:off x="6606889" y="4636553"/>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31" name="テキスト ボックス 30">
            <a:extLst>
              <a:ext uri="{FF2B5EF4-FFF2-40B4-BE49-F238E27FC236}">
                <a16:creationId xmlns:a16="http://schemas.microsoft.com/office/drawing/2014/main" id="{0E77A3DA-92BA-A4C8-31F0-99E18D694FCE}"/>
              </a:ext>
            </a:extLst>
          </p:cNvPr>
          <p:cNvSpPr txBox="1"/>
          <p:nvPr/>
        </p:nvSpPr>
        <p:spPr>
          <a:xfrm>
            <a:off x="5868603" y="5513024"/>
            <a:ext cx="460565" cy="215444"/>
          </a:xfrm>
          <a:prstGeom prst="rect">
            <a:avLst/>
          </a:prstGeom>
          <a:noFill/>
        </p:spPr>
        <p:txBody>
          <a:bodyPr wrap="square" rtlCol="0">
            <a:spAutoFit/>
          </a:bodyPr>
          <a:lstStyle/>
          <a:p>
            <a:r>
              <a:rPr lang="ja-JP" altLang="en-US" sz="800" dirty="0"/>
              <a:t>終点</a:t>
            </a:r>
            <a:r>
              <a:rPr lang="en-US" altLang="ja-JP" sz="800" dirty="0"/>
              <a:t>1</a:t>
            </a:r>
            <a:endParaRPr kumimoji="1" lang="ja-JP" altLang="en-US" sz="800" dirty="0"/>
          </a:p>
        </p:txBody>
      </p:sp>
      <p:sp>
        <p:nvSpPr>
          <p:cNvPr id="32" name="テキスト ボックス 31">
            <a:extLst>
              <a:ext uri="{FF2B5EF4-FFF2-40B4-BE49-F238E27FC236}">
                <a16:creationId xmlns:a16="http://schemas.microsoft.com/office/drawing/2014/main" id="{AC9987B0-312A-9EAD-A0C1-94B193C3BBEC}"/>
              </a:ext>
            </a:extLst>
          </p:cNvPr>
          <p:cNvSpPr txBox="1"/>
          <p:nvPr/>
        </p:nvSpPr>
        <p:spPr>
          <a:xfrm>
            <a:off x="5649158" y="4430489"/>
            <a:ext cx="460565" cy="215444"/>
          </a:xfrm>
          <a:prstGeom prst="rect">
            <a:avLst/>
          </a:prstGeom>
          <a:noFill/>
        </p:spPr>
        <p:txBody>
          <a:bodyPr wrap="square" rtlCol="0">
            <a:spAutoFit/>
          </a:bodyPr>
          <a:lstStyle/>
          <a:p>
            <a:r>
              <a:rPr kumimoji="1" lang="ja-JP" altLang="en-US" sz="800" dirty="0"/>
              <a:t>始点</a:t>
            </a:r>
            <a:r>
              <a:rPr kumimoji="1" lang="en-US" altLang="ja-JP" sz="800" dirty="0"/>
              <a:t>1</a:t>
            </a:r>
            <a:endParaRPr kumimoji="1" lang="ja-JP" altLang="en-US" sz="800" dirty="0"/>
          </a:p>
        </p:txBody>
      </p:sp>
      <p:cxnSp>
        <p:nvCxnSpPr>
          <p:cNvPr id="33" name="直線コネクタ 32">
            <a:extLst>
              <a:ext uri="{FF2B5EF4-FFF2-40B4-BE49-F238E27FC236}">
                <a16:creationId xmlns:a16="http://schemas.microsoft.com/office/drawing/2014/main" id="{4E2DF97E-560F-25AC-40C8-52897269EC78}"/>
              </a:ext>
            </a:extLst>
          </p:cNvPr>
          <p:cNvCxnSpPr/>
          <p:nvPr/>
        </p:nvCxnSpPr>
        <p:spPr>
          <a:xfrm>
            <a:off x="5825652" y="4636553"/>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63020D6-FEAE-0E4E-8524-74E62CEA05FE}"/>
              </a:ext>
            </a:extLst>
          </p:cNvPr>
          <p:cNvCxnSpPr/>
          <p:nvPr/>
        </p:nvCxnSpPr>
        <p:spPr>
          <a:xfrm>
            <a:off x="5987580" y="5508958"/>
            <a:ext cx="14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EB3EC8A-F042-DD8F-DFC0-CCB75E5E99EE}"/>
              </a:ext>
            </a:extLst>
          </p:cNvPr>
          <p:cNvCxnSpPr/>
          <p:nvPr/>
        </p:nvCxnSpPr>
        <p:spPr>
          <a:xfrm>
            <a:off x="6972758" y="4636553"/>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CD89C7F-140B-CDF7-95DE-2D9DA9D25E9C}"/>
              </a:ext>
            </a:extLst>
          </p:cNvPr>
          <p:cNvCxnSpPr>
            <a:cxnSpLocks/>
          </p:cNvCxnSpPr>
          <p:nvPr/>
        </p:nvCxnSpPr>
        <p:spPr>
          <a:xfrm>
            <a:off x="7525025" y="4913500"/>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9EF5A150-E938-ED8F-BB1F-0443EB14D881}"/>
              </a:ext>
            </a:extLst>
          </p:cNvPr>
          <p:cNvCxnSpPr>
            <a:cxnSpLocks/>
          </p:cNvCxnSpPr>
          <p:nvPr/>
        </p:nvCxnSpPr>
        <p:spPr>
          <a:xfrm>
            <a:off x="6600166" y="5032554"/>
            <a:ext cx="0" cy="1347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7011D6D-0749-024C-222E-E5CDFD1DA8C8}"/>
              </a:ext>
            </a:extLst>
          </p:cNvPr>
          <p:cNvCxnSpPr>
            <a:cxnSpLocks/>
          </p:cNvCxnSpPr>
          <p:nvPr/>
        </p:nvCxnSpPr>
        <p:spPr>
          <a:xfrm>
            <a:off x="7525025" y="5278064"/>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9DFC2B91-B33E-0879-65D6-A3DA0B520405}"/>
              </a:ext>
            </a:extLst>
          </p:cNvPr>
          <p:cNvCxnSpPr>
            <a:cxnSpLocks/>
          </p:cNvCxnSpPr>
          <p:nvPr/>
        </p:nvCxnSpPr>
        <p:spPr>
          <a:xfrm>
            <a:off x="5682027" y="4999889"/>
            <a:ext cx="0" cy="134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61C0C9BA-E824-387E-6905-F761B01E2817}"/>
              </a:ext>
            </a:extLst>
          </p:cNvPr>
          <p:cNvSpPr/>
          <p:nvPr/>
        </p:nvSpPr>
        <p:spPr>
          <a:xfrm>
            <a:off x="8681138" y="2484517"/>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41" name="正方形/長方形 40">
            <a:extLst>
              <a:ext uri="{FF2B5EF4-FFF2-40B4-BE49-F238E27FC236}">
                <a16:creationId xmlns:a16="http://schemas.microsoft.com/office/drawing/2014/main" id="{A20FDE6A-DABA-DE3C-65B6-0E92BF23B974}"/>
              </a:ext>
            </a:extLst>
          </p:cNvPr>
          <p:cNvSpPr/>
          <p:nvPr/>
        </p:nvSpPr>
        <p:spPr>
          <a:xfrm>
            <a:off x="9605997" y="2484516"/>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42" name="テキスト ボックス 41">
            <a:extLst>
              <a:ext uri="{FF2B5EF4-FFF2-40B4-BE49-F238E27FC236}">
                <a16:creationId xmlns:a16="http://schemas.microsoft.com/office/drawing/2014/main" id="{06F63189-E222-580B-1C2B-459475E185E3}"/>
              </a:ext>
            </a:extLst>
          </p:cNvPr>
          <p:cNvSpPr txBox="1"/>
          <p:nvPr/>
        </p:nvSpPr>
        <p:spPr>
          <a:xfrm>
            <a:off x="8740714" y="2045679"/>
            <a:ext cx="1981767" cy="215444"/>
          </a:xfrm>
          <a:prstGeom prst="rect">
            <a:avLst/>
          </a:prstGeom>
          <a:noFill/>
        </p:spPr>
        <p:txBody>
          <a:bodyPr wrap="square" rtlCol="0">
            <a:spAutoFit/>
          </a:bodyPr>
          <a:lstStyle/>
          <a:p>
            <a:r>
              <a:rPr kumimoji="1" lang="ja-JP" altLang="en-US" sz="800" dirty="0"/>
              <a:t>経路をチャンクの乱数を基に生成</a:t>
            </a:r>
          </a:p>
        </p:txBody>
      </p:sp>
      <p:sp>
        <p:nvSpPr>
          <p:cNvPr id="43" name="テキスト ボックス 42">
            <a:extLst>
              <a:ext uri="{FF2B5EF4-FFF2-40B4-BE49-F238E27FC236}">
                <a16:creationId xmlns:a16="http://schemas.microsoft.com/office/drawing/2014/main" id="{6823537A-B957-FDE4-533C-B0B3046AFDDA}"/>
              </a:ext>
            </a:extLst>
          </p:cNvPr>
          <p:cNvSpPr txBox="1"/>
          <p:nvPr/>
        </p:nvSpPr>
        <p:spPr>
          <a:xfrm>
            <a:off x="8867711" y="3360987"/>
            <a:ext cx="460565" cy="215444"/>
          </a:xfrm>
          <a:prstGeom prst="rect">
            <a:avLst/>
          </a:prstGeom>
          <a:noFill/>
        </p:spPr>
        <p:txBody>
          <a:bodyPr wrap="square" rtlCol="0">
            <a:spAutoFit/>
          </a:bodyPr>
          <a:lstStyle/>
          <a:p>
            <a:r>
              <a:rPr lang="ja-JP" altLang="en-US" sz="800" dirty="0"/>
              <a:t>終点</a:t>
            </a:r>
            <a:r>
              <a:rPr lang="en-US" altLang="ja-JP" sz="800" dirty="0"/>
              <a:t>1</a:t>
            </a:r>
            <a:endParaRPr kumimoji="1" lang="ja-JP" altLang="en-US" sz="800" dirty="0"/>
          </a:p>
        </p:txBody>
      </p:sp>
      <p:sp>
        <p:nvSpPr>
          <p:cNvPr id="44" name="テキスト ボックス 43">
            <a:extLst>
              <a:ext uri="{FF2B5EF4-FFF2-40B4-BE49-F238E27FC236}">
                <a16:creationId xmlns:a16="http://schemas.microsoft.com/office/drawing/2014/main" id="{5E0D6D6E-7C52-26D4-826A-6AD5ED638D6D}"/>
              </a:ext>
            </a:extLst>
          </p:cNvPr>
          <p:cNvSpPr txBox="1"/>
          <p:nvPr/>
        </p:nvSpPr>
        <p:spPr>
          <a:xfrm>
            <a:off x="8648266" y="2278452"/>
            <a:ext cx="460565" cy="215444"/>
          </a:xfrm>
          <a:prstGeom prst="rect">
            <a:avLst/>
          </a:prstGeom>
          <a:noFill/>
        </p:spPr>
        <p:txBody>
          <a:bodyPr wrap="square" rtlCol="0">
            <a:spAutoFit/>
          </a:bodyPr>
          <a:lstStyle/>
          <a:p>
            <a:r>
              <a:rPr kumimoji="1" lang="ja-JP" altLang="en-US" sz="800" dirty="0"/>
              <a:t>始点</a:t>
            </a:r>
            <a:r>
              <a:rPr kumimoji="1" lang="en-US" altLang="ja-JP" sz="800" dirty="0"/>
              <a:t>1</a:t>
            </a:r>
            <a:endParaRPr kumimoji="1" lang="ja-JP" altLang="en-US" sz="800" dirty="0"/>
          </a:p>
        </p:txBody>
      </p:sp>
      <p:cxnSp>
        <p:nvCxnSpPr>
          <p:cNvPr id="45" name="直線コネクタ 44">
            <a:extLst>
              <a:ext uri="{FF2B5EF4-FFF2-40B4-BE49-F238E27FC236}">
                <a16:creationId xmlns:a16="http://schemas.microsoft.com/office/drawing/2014/main" id="{18BC6794-A475-161A-216F-6838A9296248}"/>
              </a:ext>
            </a:extLst>
          </p:cNvPr>
          <p:cNvCxnSpPr/>
          <p:nvPr/>
        </p:nvCxnSpPr>
        <p:spPr>
          <a:xfrm>
            <a:off x="8824760" y="2484516"/>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C4E8865-3A84-C3BD-99A7-FCAD9126C2BD}"/>
              </a:ext>
            </a:extLst>
          </p:cNvPr>
          <p:cNvCxnSpPr/>
          <p:nvPr/>
        </p:nvCxnSpPr>
        <p:spPr>
          <a:xfrm>
            <a:off x="8986688" y="3356921"/>
            <a:ext cx="14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3266860-2772-7726-6FFB-99A61056B195}"/>
              </a:ext>
            </a:extLst>
          </p:cNvPr>
          <p:cNvCxnSpPr/>
          <p:nvPr/>
        </p:nvCxnSpPr>
        <p:spPr>
          <a:xfrm>
            <a:off x="9971866" y="2484516"/>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8A15197-A215-535E-CE46-3044B67E87DC}"/>
              </a:ext>
            </a:extLst>
          </p:cNvPr>
          <p:cNvCxnSpPr>
            <a:cxnSpLocks/>
          </p:cNvCxnSpPr>
          <p:nvPr/>
        </p:nvCxnSpPr>
        <p:spPr>
          <a:xfrm>
            <a:off x="10524133" y="2761463"/>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7FDE401-BEDC-5593-C7E5-512D5C920C2B}"/>
              </a:ext>
            </a:extLst>
          </p:cNvPr>
          <p:cNvCxnSpPr>
            <a:cxnSpLocks/>
          </p:cNvCxnSpPr>
          <p:nvPr/>
        </p:nvCxnSpPr>
        <p:spPr>
          <a:xfrm>
            <a:off x="9599274" y="2880517"/>
            <a:ext cx="0" cy="1347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8C57C20-B9B8-431F-43CC-4F0A62742D63}"/>
              </a:ext>
            </a:extLst>
          </p:cNvPr>
          <p:cNvCxnSpPr>
            <a:cxnSpLocks/>
          </p:cNvCxnSpPr>
          <p:nvPr/>
        </p:nvCxnSpPr>
        <p:spPr>
          <a:xfrm>
            <a:off x="10524133" y="3126027"/>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9F051DD4-FDC9-9E0F-1159-9F7ED7A6C9B0}"/>
              </a:ext>
            </a:extLst>
          </p:cNvPr>
          <p:cNvCxnSpPr>
            <a:cxnSpLocks/>
          </p:cNvCxnSpPr>
          <p:nvPr/>
        </p:nvCxnSpPr>
        <p:spPr>
          <a:xfrm>
            <a:off x="8681135" y="2847852"/>
            <a:ext cx="0" cy="134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円弧 51">
            <a:extLst>
              <a:ext uri="{FF2B5EF4-FFF2-40B4-BE49-F238E27FC236}">
                <a16:creationId xmlns:a16="http://schemas.microsoft.com/office/drawing/2014/main" id="{97943EBC-B867-7DE7-95FF-1301DD0D1238}"/>
              </a:ext>
            </a:extLst>
          </p:cNvPr>
          <p:cNvSpPr/>
          <p:nvPr/>
        </p:nvSpPr>
        <p:spPr>
          <a:xfrm rot="10800000">
            <a:off x="10024810" y="2100130"/>
            <a:ext cx="987151" cy="768769"/>
          </a:xfrm>
          <a:prstGeom prst="arc">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3" name="コネクタ: 曲線 52">
            <a:extLst>
              <a:ext uri="{FF2B5EF4-FFF2-40B4-BE49-F238E27FC236}">
                <a16:creationId xmlns:a16="http://schemas.microsoft.com/office/drawing/2014/main" id="{D559C268-318D-E390-0353-0CA05AC24B70}"/>
              </a:ext>
            </a:extLst>
          </p:cNvPr>
          <p:cNvCxnSpPr>
            <a:cxnSpLocks/>
            <a:endCxn id="40" idx="3"/>
          </p:cNvCxnSpPr>
          <p:nvPr/>
        </p:nvCxnSpPr>
        <p:spPr>
          <a:xfrm rot="10800000">
            <a:off x="9599274" y="2923113"/>
            <a:ext cx="918138" cy="273561"/>
          </a:xfrm>
          <a:prstGeom prst="curvedConnector3">
            <a:avLst>
              <a:gd name="adj1" fmla="val 51302"/>
            </a:avLst>
          </a:prstGeom>
          <a:ln w="76200"/>
        </p:spPr>
        <p:style>
          <a:lnRef idx="1">
            <a:schemeClr val="accent1"/>
          </a:lnRef>
          <a:fillRef idx="0">
            <a:schemeClr val="accent1"/>
          </a:fillRef>
          <a:effectRef idx="0">
            <a:schemeClr val="accent1"/>
          </a:effectRef>
          <a:fontRef idx="minor">
            <a:schemeClr val="tx1"/>
          </a:fontRef>
        </p:style>
      </p:cxnSp>
      <p:cxnSp>
        <p:nvCxnSpPr>
          <p:cNvPr id="54" name="コネクタ: 曲線 53">
            <a:extLst>
              <a:ext uri="{FF2B5EF4-FFF2-40B4-BE49-F238E27FC236}">
                <a16:creationId xmlns:a16="http://schemas.microsoft.com/office/drawing/2014/main" id="{2D286C5E-0435-5B90-829A-D6F9D5A28A74}"/>
              </a:ext>
            </a:extLst>
          </p:cNvPr>
          <p:cNvCxnSpPr>
            <a:cxnSpLocks/>
          </p:cNvCxnSpPr>
          <p:nvPr/>
        </p:nvCxnSpPr>
        <p:spPr>
          <a:xfrm rot="16200000" flipV="1">
            <a:off x="8551387" y="2847773"/>
            <a:ext cx="838715" cy="130963"/>
          </a:xfrm>
          <a:prstGeom prst="curvedConnector3">
            <a:avLst>
              <a:gd name="adj1" fmla="val 50000"/>
            </a:avLst>
          </a:prstGeom>
          <a:ln w="76200"/>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CF2F796-9973-EB80-203F-0EA62FB6E310}"/>
              </a:ext>
            </a:extLst>
          </p:cNvPr>
          <p:cNvCxnSpPr>
            <a:cxnSpLocks/>
            <a:stCxn id="40" idx="1"/>
            <a:endCxn id="40" idx="3"/>
          </p:cNvCxnSpPr>
          <p:nvPr/>
        </p:nvCxnSpPr>
        <p:spPr>
          <a:xfrm>
            <a:off x="8681138" y="2923112"/>
            <a:ext cx="91813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C5B6D59F-E954-9DC3-A91B-FA83948A2058}"/>
              </a:ext>
            </a:extLst>
          </p:cNvPr>
          <p:cNvSpPr txBox="1"/>
          <p:nvPr/>
        </p:nvSpPr>
        <p:spPr>
          <a:xfrm>
            <a:off x="1493448" y="2828723"/>
            <a:ext cx="703641" cy="246221"/>
          </a:xfrm>
          <a:prstGeom prst="rect">
            <a:avLst/>
          </a:prstGeom>
          <a:noFill/>
        </p:spPr>
        <p:txBody>
          <a:bodyPr wrap="square" rtlCol="0">
            <a:spAutoFit/>
          </a:bodyPr>
          <a:lstStyle/>
          <a:p>
            <a:r>
              <a:rPr lang="ja-JP" altLang="en-US" sz="1000" dirty="0"/>
              <a:t>乱数</a:t>
            </a:r>
            <a:r>
              <a:rPr lang="en-US" altLang="ja-JP" sz="1000" dirty="0"/>
              <a:t>a</a:t>
            </a:r>
            <a:endParaRPr kumimoji="1" lang="ja-JP" altLang="en-US" sz="1000" dirty="0"/>
          </a:p>
        </p:txBody>
      </p:sp>
      <p:sp>
        <p:nvSpPr>
          <p:cNvPr id="57" name="テキスト ボックス 56">
            <a:extLst>
              <a:ext uri="{FF2B5EF4-FFF2-40B4-BE49-F238E27FC236}">
                <a16:creationId xmlns:a16="http://schemas.microsoft.com/office/drawing/2014/main" id="{2ADE16C0-387E-D2D3-7295-84412C64BD8B}"/>
              </a:ext>
            </a:extLst>
          </p:cNvPr>
          <p:cNvSpPr txBox="1"/>
          <p:nvPr/>
        </p:nvSpPr>
        <p:spPr>
          <a:xfrm>
            <a:off x="2683010" y="2842679"/>
            <a:ext cx="703641" cy="246221"/>
          </a:xfrm>
          <a:prstGeom prst="rect">
            <a:avLst/>
          </a:prstGeom>
          <a:noFill/>
        </p:spPr>
        <p:txBody>
          <a:bodyPr wrap="square" rtlCol="0">
            <a:spAutoFit/>
          </a:bodyPr>
          <a:lstStyle/>
          <a:p>
            <a:r>
              <a:rPr lang="ja-JP" altLang="en-US" sz="1000" dirty="0"/>
              <a:t>乱数</a:t>
            </a:r>
            <a:r>
              <a:rPr lang="en-US" altLang="ja-JP" sz="1000" dirty="0"/>
              <a:t>b</a:t>
            </a:r>
            <a:endParaRPr kumimoji="1" lang="ja-JP" altLang="en-US" sz="1000" dirty="0"/>
          </a:p>
        </p:txBody>
      </p:sp>
      <p:sp>
        <p:nvSpPr>
          <p:cNvPr id="58" name="正方形/長方形 57">
            <a:extLst>
              <a:ext uri="{FF2B5EF4-FFF2-40B4-BE49-F238E27FC236}">
                <a16:creationId xmlns:a16="http://schemas.microsoft.com/office/drawing/2014/main" id="{630FE65E-D903-2CE5-50D8-2110D23EC7C9}"/>
              </a:ext>
            </a:extLst>
          </p:cNvPr>
          <p:cNvSpPr/>
          <p:nvPr/>
        </p:nvSpPr>
        <p:spPr>
          <a:xfrm>
            <a:off x="4699333" y="2151781"/>
            <a:ext cx="1238485" cy="1207845"/>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チャンク</a:t>
            </a:r>
          </a:p>
        </p:txBody>
      </p:sp>
      <p:sp>
        <p:nvSpPr>
          <p:cNvPr id="59" name="正方形/長方形 58">
            <a:extLst>
              <a:ext uri="{FF2B5EF4-FFF2-40B4-BE49-F238E27FC236}">
                <a16:creationId xmlns:a16="http://schemas.microsoft.com/office/drawing/2014/main" id="{DAA49A0F-69D4-D6D8-0499-285AC47B9ED9}"/>
              </a:ext>
            </a:extLst>
          </p:cNvPr>
          <p:cNvSpPr/>
          <p:nvPr/>
        </p:nvSpPr>
        <p:spPr>
          <a:xfrm>
            <a:off x="5944540" y="2151780"/>
            <a:ext cx="1238485" cy="1207845"/>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チャンク</a:t>
            </a:r>
          </a:p>
        </p:txBody>
      </p:sp>
      <p:sp>
        <p:nvSpPr>
          <p:cNvPr id="60" name="テキスト ボックス 59">
            <a:extLst>
              <a:ext uri="{FF2B5EF4-FFF2-40B4-BE49-F238E27FC236}">
                <a16:creationId xmlns:a16="http://schemas.microsoft.com/office/drawing/2014/main" id="{298E4BFB-00E7-FF5F-908E-F2B57AF39756}"/>
              </a:ext>
            </a:extLst>
          </p:cNvPr>
          <p:cNvSpPr txBox="1"/>
          <p:nvPr/>
        </p:nvSpPr>
        <p:spPr>
          <a:xfrm>
            <a:off x="4985471" y="1742281"/>
            <a:ext cx="2503172" cy="246221"/>
          </a:xfrm>
          <a:prstGeom prst="rect">
            <a:avLst/>
          </a:prstGeom>
          <a:noFill/>
        </p:spPr>
        <p:txBody>
          <a:bodyPr wrap="square" rtlCol="0">
            <a:spAutoFit/>
          </a:bodyPr>
          <a:lstStyle/>
          <a:p>
            <a:r>
              <a:rPr kumimoji="1" lang="ja-JP" altLang="en-US" sz="1000" dirty="0"/>
              <a:t>各面の乱数を基に道の接続点指定</a:t>
            </a:r>
          </a:p>
        </p:txBody>
      </p:sp>
      <p:sp>
        <p:nvSpPr>
          <p:cNvPr id="64" name="テキスト ボックス 63">
            <a:extLst>
              <a:ext uri="{FF2B5EF4-FFF2-40B4-BE49-F238E27FC236}">
                <a16:creationId xmlns:a16="http://schemas.microsoft.com/office/drawing/2014/main" id="{3AF79BF8-A86F-83AA-3E5F-3777799C9DA5}"/>
              </a:ext>
            </a:extLst>
          </p:cNvPr>
          <p:cNvSpPr txBox="1"/>
          <p:nvPr/>
        </p:nvSpPr>
        <p:spPr>
          <a:xfrm>
            <a:off x="5718179" y="2604615"/>
            <a:ext cx="621262" cy="246221"/>
          </a:xfrm>
          <a:prstGeom prst="rect">
            <a:avLst/>
          </a:prstGeom>
          <a:noFill/>
        </p:spPr>
        <p:txBody>
          <a:bodyPr wrap="square" rtlCol="0">
            <a:spAutoFit/>
          </a:bodyPr>
          <a:lstStyle/>
          <a:p>
            <a:r>
              <a:rPr lang="ja-JP" altLang="en-US" sz="1000" dirty="0"/>
              <a:t>乱数</a:t>
            </a:r>
            <a:r>
              <a:rPr lang="en-US" altLang="ja-JP" sz="1000" dirty="0"/>
              <a:t>4</a:t>
            </a:r>
            <a:endParaRPr kumimoji="1" lang="ja-JP" altLang="en-US" sz="1000" dirty="0"/>
          </a:p>
        </p:txBody>
      </p:sp>
      <p:sp>
        <p:nvSpPr>
          <p:cNvPr id="65" name="テキスト ボックス 64">
            <a:extLst>
              <a:ext uri="{FF2B5EF4-FFF2-40B4-BE49-F238E27FC236}">
                <a16:creationId xmlns:a16="http://schemas.microsoft.com/office/drawing/2014/main" id="{AC6D895D-45A6-CF89-0EEB-BBD38B63434C}"/>
              </a:ext>
            </a:extLst>
          </p:cNvPr>
          <p:cNvSpPr txBox="1"/>
          <p:nvPr/>
        </p:nvSpPr>
        <p:spPr>
          <a:xfrm>
            <a:off x="6444915" y="2040352"/>
            <a:ext cx="621262" cy="246221"/>
          </a:xfrm>
          <a:prstGeom prst="rect">
            <a:avLst/>
          </a:prstGeom>
          <a:noFill/>
        </p:spPr>
        <p:txBody>
          <a:bodyPr wrap="square" rtlCol="0">
            <a:spAutoFit/>
          </a:bodyPr>
          <a:lstStyle/>
          <a:p>
            <a:r>
              <a:rPr lang="ja-JP" altLang="en-US" sz="1000" dirty="0"/>
              <a:t>乱数</a:t>
            </a:r>
            <a:r>
              <a:rPr lang="en-US" altLang="ja-JP" sz="1000" dirty="0"/>
              <a:t>5</a:t>
            </a:r>
            <a:endParaRPr kumimoji="1" lang="ja-JP" altLang="en-US" sz="1000" dirty="0"/>
          </a:p>
        </p:txBody>
      </p:sp>
      <p:sp>
        <p:nvSpPr>
          <p:cNvPr id="69" name="テキスト ボックス 68">
            <a:extLst>
              <a:ext uri="{FF2B5EF4-FFF2-40B4-BE49-F238E27FC236}">
                <a16:creationId xmlns:a16="http://schemas.microsoft.com/office/drawing/2014/main" id="{C141AA25-AA17-8C96-574D-493CDF591E67}"/>
              </a:ext>
            </a:extLst>
          </p:cNvPr>
          <p:cNvSpPr txBox="1"/>
          <p:nvPr/>
        </p:nvSpPr>
        <p:spPr>
          <a:xfrm>
            <a:off x="6261546" y="2842679"/>
            <a:ext cx="703641" cy="246221"/>
          </a:xfrm>
          <a:prstGeom prst="rect">
            <a:avLst/>
          </a:prstGeom>
          <a:noFill/>
        </p:spPr>
        <p:txBody>
          <a:bodyPr wrap="square" rtlCol="0">
            <a:spAutoFit/>
          </a:bodyPr>
          <a:lstStyle/>
          <a:p>
            <a:r>
              <a:rPr lang="ja-JP" altLang="en-US" sz="1000" dirty="0"/>
              <a:t>乱数</a:t>
            </a:r>
            <a:r>
              <a:rPr lang="en-US" altLang="ja-JP" sz="1000" dirty="0"/>
              <a:t>b</a:t>
            </a:r>
            <a:endParaRPr kumimoji="1" lang="ja-JP" altLang="en-US" sz="1000" dirty="0"/>
          </a:p>
        </p:txBody>
      </p:sp>
      <p:sp>
        <p:nvSpPr>
          <p:cNvPr id="70" name="テキスト ボックス 69">
            <a:extLst>
              <a:ext uri="{FF2B5EF4-FFF2-40B4-BE49-F238E27FC236}">
                <a16:creationId xmlns:a16="http://schemas.microsoft.com/office/drawing/2014/main" id="{D367FA58-02BC-F62B-4E7D-17541B23322C}"/>
              </a:ext>
            </a:extLst>
          </p:cNvPr>
          <p:cNvSpPr txBox="1"/>
          <p:nvPr/>
        </p:nvSpPr>
        <p:spPr>
          <a:xfrm>
            <a:off x="110947" y="1305718"/>
            <a:ext cx="3468641" cy="276999"/>
          </a:xfrm>
          <a:prstGeom prst="rect">
            <a:avLst/>
          </a:prstGeom>
          <a:noFill/>
        </p:spPr>
        <p:txBody>
          <a:bodyPr wrap="square" rtlCol="0">
            <a:spAutoFit/>
          </a:bodyPr>
          <a:lstStyle/>
          <a:p>
            <a:r>
              <a:rPr lang="ja-JP" altLang="en-US" sz="1200" b="1" dirty="0"/>
              <a:t>メモリ節約重視、処理速度知らん</a:t>
            </a:r>
            <a:endParaRPr kumimoji="1" lang="ja-JP" altLang="en-US" sz="1200" b="1" dirty="0"/>
          </a:p>
        </p:txBody>
      </p:sp>
    </p:spTree>
    <p:extLst>
      <p:ext uri="{BB962C8B-B14F-4D97-AF65-F5344CB8AC3E}">
        <p14:creationId xmlns:p14="http://schemas.microsoft.com/office/powerpoint/2010/main" val="3819100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4" name="テキスト ボックス 3">
            <a:extLst>
              <a:ext uri="{FF2B5EF4-FFF2-40B4-BE49-F238E27FC236}">
                <a16:creationId xmlns:a16="http://schemas.microsoft.com/office/drawing/2014/main" id="{0B2C74FB-EE51-0F78-7B67-02705769A6CD}"/>
              </a:ext>
            </a:extLst>
          </p:cNvPr>
          <p:cNvSpPr txBox="1"/>
          <p:nvPr/>
        </p:nvSpPr>
        <p:spPr>
          <a:xfrm>
            <a:off x="134096" y="1041579"/>
            <a:ext cx="7551643" cy="369332"/>
          </a:xfrm>
          <a:prstGeom prst="rect">
            <a:avLst/>
          </a:prstGeom>
          <a:noFill/>
        </p:spPr>
        <p:txBody>
          <a:bodyPr wrap="square" rtlCol="0">
            <a:spAutoFit/>
          </a:bodyPr>
          <a:lstStyle/>
          <a:p>
            <a:r>
              <a:rPr lang="ja-JP" altLang="en-US" b="1" dirty="0"/>
              <a:t>非破壊編集のためのバイオーム敷き詰め方法、チャンクの生成順など</a:t>
            </a:r>
            <a:endParaRPr kumimoji="1" lang="ja-JP" altLang="en-US" b="1" dirty="0"/>
          </a:p>
        </p:txBody>
      </p:sp>
      <p:sp>
        <p:nvSpPr>
          <p:cNvPr id="3" name="テキスト ボックス 2">
            <a:extLst>
              <a:ext uri="{FF2B5EF4-FFF2-40B4-BE49-F238E27FC236}">
                <a16:creationId xmlns:a16="http://schemas.microsoft.com/office/drawing/2014/main" id="{8F382E25-F07B-7C52-3666-B2E8745FE8AB}"/>
              </a:ext>
            </a:extLst>
          </p:cNvPr>
          <p:cNvSpPr txBox="1"/>
          <p:nvPr/>
        </p:nvSpPr>
        <p:spPr>
          <a:xfrm>
            <a:off x="9163616" y="152568"/>
            <a:ext cx="2928841" cy="646331"/>
          </a:xfrm>
          <a:prstGeom prst="rect">
            <a:avLst/>
          </a:prstGeom>
          <a:noFill/>
        </p:spPr>
        <p:txBody>
          <a:bodyPr wrap="square" rtlCol="0">
            <a:spAutoFit/>
          </a:bodyPr>
          <a:lstStyle/>
          <a:p>
            <a:r>
              <a:rPr lang="ja-JP" altLang="en-US" sz="1200" dirty="0"/>
              <a:t>非破壊編集するために順番とか厳格に</a:t>
            </a:r>
            <a:endParaRPr lang="en-US" altLang="ja-JP" sz="1200" dirty="0"/>
          </a:p>
          <a:p>
            <a:r>
              <a:rPr lang="ja-JP" altLang="en-US" sz="1200" dirty="0"/>
              <a:t>場所に保存されるであろう情報</a:t>
            </a:r>
            <a:endParaRPr lang="en-US" altLang="ja-JP" sz="1200" dirty="0"/>
          </a:p>
          <a:p>
            <a:endParaRPr kumimoji="1" lang="ja-JP" altLang="en-US" sz="1200" dirty="0"/>
          </a:p>
        </p:txBody>
      </p:sp>
      <p:sp>
        <p:nvSpPr>
          <p:cNvPr id="16" name="テキスト ボックス 15">
            <a:extLst>
              <a:ext uri="{FF2B5EF4-FFF2-40B4-BE49-F238E27FC236}">
                <a16:creationId xmlns:a16="http://schemas.microsoft.com/office/drawing/2014/main" id="{8CAA01BE-5C6E-4592-543A-144A88232FA5}"/>
              </a:ext>
            </a:extLst>
          </p:cNvPr>
          <p:cNvSpPr txBox="1"/>
          <p:nvPr/>
        </p:nvSpPr>
        <p:spPr>
          <a:xfrm>
            <a:off x="3258483" y="287850"/>
            <a:ext cx="1916205" cy="369332"/>
          </a:xfrm>
          <a:prstGeom prst="rect">
            <a:avLst/>
          </a:prstGeom>
          <a:noFill/>
        </p:spPr>
        <p:txBody>
          <a:bodyPr wrap="square" rtlCol="0">
            <a:spAutoFit/>
          </a:bodyPr>
          <a:lstStyle/>
          <a:p>
            <a:r>
              <a:rPr kumimoji="1" lang="ja-JP" altLang="en-US" b="1" dirty="0"/>
              <a:t>チャンク分け式</a:t>
            </a:r>
          </a:p>
        </p:txBody>
      </p:sp>
      <p:sp>
        <p:nvSpPr>
          <p:cNvPr id="28" name="正方形/長方形 27">
            <a:extLst>
              <a:ext uri="{FF2B5EF4-FFF2-40B4-BE49-F238E27FC236}">
                <a16:creationId xmlns:a16="http://schemas.microsoft.com/office/drawing/2014/main" id="{11829128-A648-09B4-C193-5AD6EEA42C8E}"/>
              </a:ext>
            </a:extLst>
          </p:cNvPr>
          <p:cNvSpPr/>
          <p:nvPr/>
        </p:nvSpPr>
        <p:spPr>
          <a:xfrm>
            <a:off x="7320621" y="5286988"/>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29" name="正方形/長方形 28">
            <a:extLst>
              <a:ext uri="{FF2B5EF4-FFF2-40B4-BE49-F238E27FC236}">
                <a16:creationId xmlns:a16="http://schemas.microsoft.com/office/drawing/2014/main" id="{C281A191-678D-C5D6-57B5-E58EC43FB9EE}"/>
              </a:ext>
            </a:extLst>
          </p:cNvPr>
          <p:cNvSpPr/>
          <p:nvPr/>
        </p:nvSpPr>
        <p:spPr>
          <a:xfrm>
            <a:off x="8245480" y="5286987"/>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31" name="テキスト ボックス 30">
            <a:extLst>
              <a:ext uri="{FF2B5EF4-FFF2-40B4-BE49-F238E27FC236}">
                <a16:creationId xmlns:a16="http://schemas.microsoft.com/office/drawing/2014/main" id="{0E77A3DA-92BA-A4C8-31F0-99E18D694FCE}"/>
              </a:ext>
            </a:extLst>
          </p:cNvPr>
          <p:cNvSpPr txBox="1"/>
          <p:nvPr/>
        </p:nvSpPr>
        <p:spPr>
          <a:xfrm>
            <a:off x="7507194" y="6163458"/>
            <a:ext cx="460565" cy="215444"/>
          </a:xfrm>
          <a:prstGeom prst="rect">
            <a:avLst/>
          </a:prstGeom>
          <a:noFill/>
        </p:spPr>
        <p:txBody>
          <a:bodyPr wrap="square" rtlCol="0">
            <a:spAutoFit/>
          </a:bodyPr>
          <a:lstStyle/>
          <a:p>
            <a:r>
              <a:rPr lang="ja-JP" altLang="en-US" sz="800" dirty="0"/>
              <a:t>終点</a:t>
            </a:r>
            <a:r>
              <a:rPr lang="en-US" altLang="ja-JP" sz="800" dirty="0"/>
              <a:t>1</a:t>
            </a:r>
            <a:endParaRPr kumimoji="1" lang="ja-JP" altLang="en-US" sz="800" dirty="0"/>
          </a:p>
        </p:txBody>
      </p:sp>
      <p:sp>
        <p:nvSpPr>
          <p:cNvPr id="32" name="テキスト ボックス 31">
            <a:extLst>
              <a:ext uri="{FF2B5EF4-FFF2-40B4-BE49-F238E27FC236}">
                <a16:creationId xmlns:a16="http://schemas.microsoft.com/office/drawing/2014/main" id="{AC9987B0-312A-9EAD-A0C1-94B193C3BBEC}"/>
              </a:ext>
            </a:extLst>
          </p:cNvPr>
          <p:cNvSpPr txBox="1"/>
          <p:nvPr/>
        </p:nvSpPr>
        <p:spPr>
          <a:xfrm>
            <a:off x="7287749" y="5080923"/>
            <a:ext cx="460565" cy="215444"/>
          </a:xfrm>
          <a:prstGeom prst="rect">
            <a:avLst/>
          </a:prstGeom>
          <a:noFill/>
        </p:spPr>
        <p:txBody>
          <a:bodyPr wrap="square" rtlCol="0">
            <a:spAutoFit/>
          </a:bodyPr>
          <a:lstStyle/>
          <a:p>
            <a:r>
              <a:rPr kumimoji="1" lang="ja-JP" altLang="en-US" sz="800" dirty="0"/>
              <a:t>始点</a:t>
            </a:r>
            <a:r>
              <a:rPr kumimoji="1" lang="en-US" altLang="ja-JP" sz="800" dirty="0"/>
              <a:t>1</a:t>
            </a:r>
            <a:endParaRPr kumimoji="1" lang="ja-JP" altLang="en-US" sz="800" dirty="0"/>
          </a:p>
        </p:txBody>
      </p:sp>
      <p:cxnSp>
        <p:nvCxnSpPr>
          <p:cNvPr id="33" name="直線コネクタ 32">
            <a:extLst>
              <a:ext uri="{FF2B5EF4-FFF2-40B4-BE49-F238E27FC236}">
                <a16:creationId xmlns:a16="http://schemas.microsoft.com/office/drawing/2014/main" id="{4E2DF97E-560F-25AC-40C8-52897269EC78}"/>
              </a:ext>
            </a:extLst>
          </p:cNvPr>
          <p:cNvCxnSpPr/>
          <p:nvPr/>
        </p:nvCxnSpPr>
        <p:spPr>
          <a:xfrm>
            <a:off x="7464243" y="5286987"/>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63020D6-FEAE-0E4E-8524-74E62CEA05FE}"/>
              </a:ext>
            </a:extLst>
          </p:cNvPr>
          <p:cNvCxnSpPr/>
          <p:nvPr/>
        </p:nvCxnSpPr>
        <p:spPr>
          <a:xfrm>
            <a:off x="7626171" y="6159392"/>
            <a:ext cx="14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EB3EC8A-F042-DD8F-DFC0-CCB75E5E99EE}"/>
              </a:ext>
            </a:extLst>
          </p:cNvPr>
          <p:cNvCxnSpPr/>
          <p:nvPr/>
        </p:nvCxnSpPr>
        <p:spPr>
          <a:xfrm>
            <a:off x="8611349" y="5286987"/>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CD89C7F-140B-CDF7-95DE-2D9DA9D25E9C}"/>
              </a:ext>
            </a:extLst>
          </p:cNvPr>
          <p:cNvCxnSpPr>
            <a:cxnSpLocks/>
          </p:cNvCxnSpPr>
          <p:nvPr/>
        </p:nvCxnSpPr>
        <p:spPr>
          <a:xfrm>
            <a:off x="9163616" y="5563934"/>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9EF5A150-E938-ED8F-BB1F-0443EB14D881}"/>
              </a:ext>
            </a:extLst>
          </p:cNvPr>
          <p:cNvCxnSpPr>
            <a:cxnSpLocks/>
          </p:cNvCxnSpPr>
          <p:nvPr/>
        </p:nvCxnSpPr>
        <p:spPr>
          <a:xfrm>
            <a:off x="8238757" y="5682988"/>
            <a:ext cx="0" cy="1347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7011D6D-0749-024C-222E-E5CDFD1DA8C8}"/>
              </a:ext>
            </a:extLst>
          </p:cNvPr>
          <p:cNvCxnSpPr>
            <a:cxnSpLocks/>
          </p:cNvCxnSpPr>
          <p:nvPr/>
        </p:nvCxnSpPr>
        <p:spPr>
          <a:xfrm>
            <a:off x="9163616" y="5928498"/>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9DFC2B91-B33E-0879-65D6-A3DA0B520405}"/>
              </a:ext>
            </a:extLst>
          </p:cNvPr>
          <p:cNvCxnSpPr>
            <a:cxnSpLocks/>
          </p:cNvCxnSpPr>
          <p:nvPr/>
        </p:nvCxnSpPr>
        <p:spPr>
          <a:xfrm>
            <a:off x="7320618" y="5650323"/>
            <a:ext cx="0" cy="134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D367FA58-02BC-F62B-4E7D-17541B23322C}"/>
              </a:ext>
            </a:extLst>
          </p:cNvPr>
          <p:cNvSpPr txBox="1"/>
          <p:nvPr/>
        </p:nvSpPr>
        <p:spPr>
          <a:xfrm>
            <a:off x="110947" y="1305718"/>
            <a:ext cx="3799160" cy="276999"/>
          </a:xfrm>
          <a:prstGeom prst="rect">
            <a:avLst/>
          </a:prstGeom>
          <a:noFill/>
        </p:spPr>
        <p:txBody>
          <a:bodyPr wrap="square" rtlCol="0">
            <a:spAutoFit/>
          </a:bodyPr>
          <a:lstStyle/>
          <a:p>
            <a:r>
              <a:rPr kumimoji="1" lang="ja-JP" altLang="en-US" sz="1200" b="1" dirty="0"/>
              <a:t>非破壊編集のために生成順序に依存しない設計法</a:t>
            </a:r>
          </a:p>
        </p:txBody>
      </p:sp>
      <p:sp>
        <p:nvSpPr>
          <p:cNvPr id="5" name="テキスト ボックス 4">
            <a:extLst>
              <a:ext uri="{FF2B5EF4-FFF2-40B4-BE49-F238E27FC236}">
                <a16:creationId xmlns:a16="http://schemas.microsoft.com/office/drawing/2014/main" id="{E50D5626-4FAD-1F93-D0B1-97348BB56450}"/>
              </a:ext>
            </a:extLst>
          </p:cNvPr>
          <p:cNvSpPr txBox="1"/>
          <p:nvPr/>
        </p:nvSpPr>
        <p:spPr>
          <a:xfrm>
            <a:off x="4164475" y="1487094"/>
            <a:ext cx="4554070" cy="369332"/>
          </a:xfrm>
          <a:prstGeom prst="rect">
            <a:avLst/>
          </a:prstGeom>
          <a:noFill/>
        </p:spPr>
        <p:txBody>
          <a:bodyPr wrap="square" rtlCol="0">
            <a:spAutoFit/>
          </a:bodyPr>
          <a:lstStyle/>
          <a:p>
            <a:r>
              <a:rPr kumimoji="1" lang="ja-JP" altLang="en-US" dirty="0"/>
              <a:t>生成順の記憶して依存もありかも</a:t>
            </a:r>
            <a:endParaRPr kumimoji="1" lang="en-US" altLang="ja-JP" dirty="0"/>
          </a:p>
        </p:txBody>
      </p:sp>
      <p:sp>
        <p:nvSpPr>
          <p:cNvPr id="6" name="テキスト ボックス 5">
            <a:extLst>
              <a:ext uri="{FF2B5EF4-FFF2-40B4-BE49-F238E27FC236}">
                <a16:creationId xmlns:a16="http://schemas.microsoft.com/office/drawing/2014/main" id="{E73B4A81-3094-AFAA-866D-06D23E25749B}"/>
              </a:ext>
            </a:extLst>
          </p:cNvPr>
          <p:cNvSpPr txBox="1"/>
          <p:nvPr/>
        </p:nvSpPr>
        <p:spPr>
          <a:xfrm>
            <a:off x="4808640" y="4037900"/>
            <a:ext cx="914027" cy="215444"/>
          </a:xfrm>
          <a:prstGeom prst="rect">
            <a:avLst/>
          </a:prstGeom>
          <a:noFill/>
        </p:spPr>
        <p:txBody>
          <a:bodyPr wrap="square" rtlCol="0">
            <a:spAutoFit/>
          </a:bodyPr>
          <a:lstStyle/>
          <a:p>
            <a:r>
              <a:rPr lang="ja-JP" altLang="en-US" sz="800" dirty="0"/>
              <a:t>プレイヤー付近</a:t>
            </a:r>
            <a:endParaRPr kumimoji="1" lang="ja-JP" altLang="en-US" sz="800" dirty="0"/>
          </a:p>
        </p:txBody>
      </p:sp>
      <p:sp>
        <p:nvSpPr>
          <p:cNvPr id="7" name="正方形/長方形 6">
            <a:extLst>
              <a:ext uri="{FF2B5EF4-FFF2-40B4-BE49-F238E27FC236}">
                <a16:creationId xmlns:a16="http://schemas.microsoft.com/office/drawing/2014/main" id="{77CF52D7-13B9-C0AF-A98D-953F34D139C0}"/>
              </a:ext>
            </a:extLst>
          </p:cNvPr>
          <p:cNvSpPr/>
          <p:nvPr/>
        </p:nvSpPr>
        <p:spPr>
          <a:xfrm>
            <a:off x="5379492"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8" name="正方形/長方形 7">
            <a:extLst>
              <a:ext uri="{FF2B5EF4-FFF2-40B4-BE49-F238E27FC236}">
                <a16:creationId xmlns:a16="http://schemas.microsoft.com/office/drawing/2014/main" id="{572ADC3D-F7A8-80F7-4733-40DC49FB68E5}"/>
              </a:ext>
            </a:extLst>
          </p:cNvPr>
          <p:cNvSpPr/>
          <p:nvPr/>
        </p:nvSpPr>
        <p:spPr>
          <a:xfrm>
            <a:off x="5608275"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 name="正方形/長方形 8">
            <a:extLst>
              <a:ext uri="{FF2B5EF4-FFF2-40B4-BE49-F238E27FC236}">
                <a16:creationId xmlns:a16="http://schemas.microsoft.com/office/drawing/2014/main" id="{8D80EEF7-EACA-1FF1-170E-A79B76CEC4DA}"/>
              </a:ext>
            </a:extLst>
          </p:cNvPr>
          <p:cNvSpPr/>
          <p:nvPr/>
        </p:nvSpPr>
        <p:spPr>
          <a:xfrm>
            <a:off x="5608275" y="485711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 name="正方形/長方形 9">
            <a:extLst>
              <a:ext uri="{FF2B5EF4-FFF2-40B4-BE49-F238E27FC236}">
                <a16:creationId xmlns:a16="http://schemas.microsoft.com/office/drawing/2014/main" id="{CF90D9F0-5F95-DC27-02E5-B4AE49E85E26}"/>
              </a:ext>
            </a:extLst>
          </p:cNvPr>
          <p:cNvSpPr/>
          <p:nvPr/>
        </p:nvSpPr>
        <p:spPr>
          <a:xfrm>
            <a:off x="5379492" y="4857112"/>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 name="正方形/長方形 10">
            <a:extLst>
              <a:ext uri="{FF2B5EF4-FFF2-40B4-BE49-F238E27FC236}">
                <a16:creationId xmlns:a16="http://schemas.microsoft.com/office/drawing/2014/main" id="{42DCF071-4E70-2907-0088-B03583B5A001}"/>
              </a:ext>
            </a:extLst>
          </p:cNvPr>
          <p:cNvSpPr/>
          <p:nvPr/>
        </p:nvSpPr>
        <p:spPr>
          <a:xfrm>
            <a:off x="5150709" y="4641668"/>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 name="正方形/長方形 11">
            <a:extLst>
              <a:ext uri="{FF2B5EF4-FFF2-40B4-BE49-F238E27FC236}">
                <a16:creationId xmlns:a16="http://schemas.microsoft.com/office/drawing/2014/main" id="{3C3BD6FF-3133-7164-DFBA-B7D478082A80}"/>
              </a:ext>
            </a:extLst>
          </p:cNvPr>
          <p:cNvSpPr/>
          <p:nvPr/>
        </p:nvSpPr>
        <p:spPr>
          <a:xfrm>
            <a:off x="5150709" y="4857112"/>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 name="正方形/長方形 12">
            <a:extLst>
              <a:ext uri="{FF2B5EF4-FFF2-40B4-BE49-F238E27FC236}">
                <a16:creationId xmlns:a16="http://schemas.microsoft.com/office/drawing/2014/main" id="{7485D015-7433-10B5-F338-DE3BA0FAD2C0}"/>
              </a:ext>
            </a:extLst>
          </p:cNvPr>
          <p:cNvSpPr/>
          <p:nvPr/>
        </p:nvSpPr>
        <p:spPr>
          <a:xfrm>
            <a:off x="5608275" y="5072556"/>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 name="正方形/長方形 13">
            <a:extLst>
              <a:ext uri="{FF2B5EF4-FFF2-40B4-BE49-F238E27FC236}">
                <a16:creationId xmlns:a16="http://schemas.microsoft.com/office/drawing/2014/main" id="{C944E8E7-D2B8-A3CA-FBC0-06CBF7383921}"/>
              </a:ext>
            </a:extLst>
          </p:cNvPr>
          <p:cNvSpPr/>
          <p:nvPr/>
        </p:nvSpPr>
        <p:spPr>
          <a:xfrm>
            <a:off x="5379492" y="5072556"/>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 name="正方形/長方形 14">
            <a:extLst>
              <a:ext uri="{FF2B5EF4-FFF2-40B4-BE49-F238E27FC236}">
                <a16:creationId xmlns:a16="http://schemas.microsoft.com/office/drawing/2014/main" id="{410C80A1-28EF-BE12-41F7-1CF78DEF8C4D}"/>
              </a:ext>
            </a:extLst>
          </p:cNvPr>
          <p:cNvSpPr/>
          <p:nvPr/>
        </p:nvSpPr>
        <p:spPr>
          <a:xfrm>
            <a:off x="5150709" y="5072556"/>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7" name="正方形/長方形 16">
            <a:extLst>
              <a:ext uri="{FF2B5EF4-FFF2-40B4-BE49-F238E27FC236}">
                <a16:creationId xmlns:a16="http://schemas.microsoft.com/office/drawing/2014/main" id="{B597961D-FC7D-3026-45DC-B466E36C8EE7}"/>
              </a:ext>
            </a:extLst>
          </p:cNvPr>
          <p:cNvSpPr/>
          <p:nvPr/>
        </p:nvSpPr>
        <p:spPr>
          <a:xfrm>
            <a:off x="4693143"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30" name="正方形/長方形 29">
            <a:extLst>
              <a:ext uri="{FF2B5EF4-FFF2-40B4-BE49-F238E27FC236}">
                <a16:creationId xmlns:a16="http://schemas.microsoft.com/office/drawing/2014/main" id="{6FF2DF07-38E3-877B-42C0-D225F3781F22}"/>
              </a:ext>
            </a:extLst>
          </p:cNvPr>
          <p:cNvSpPr/>
          <p:nvPr/>
        </p:nvSpPr>
        <p:spPr>
          <a:xfrm>
            <a:off x="4921926"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1" name="正方形/長方形 70">
            <a:extLst>
              <a:ext uri="{FF2B5EF4-FFF2-40B4-BE49-F238E27FC236}">
                <a16:creationId xmlns:a16="http://schemas.microsoft.com/office/drawing/2014/main" id="{6109C4B8-8623-87B9-3919-DD4EC74F2301}"/>
              </a:ext>
            </a:extLst>
          </p:cNvPr>
          <p:cNvSpPr/>
          <p:nvPr/>
        </p:nvSpPr>
        <p:spPr>
          <a:xfrm>
            <a:off x="4921926" y="4857112"/>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2" name="正方形/長方形 71">
            <a:extLst>
              <a:ext uri="{FF2B5EF4-FFF2-40B4-BE49-F238E27FC236}">
                <a16:creationId xmlns:a16="http://schemas.microsoft.com/office/drawing/2014/main" id="{7C873801-2B5E-091E-DD00-259C2B352A96}"/>
              </a:ext>
            </a:extLst>
          </p:cNvPr>
          <p:cNvSpPr/>
          <p:nvPr/>
        </p:nvSpPr>
        <p:spPr>
          <a:xfrm>
            <a:off x="4693143" y="485711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3" name="正方形/長方形 72">
            <a:extLst>
              <a:ext uri="{FF2B5EF4-FFF2-40B4-BE49-F238E27FC236}">
                <a16:creationId xmlns:a16="http://schemas.microsoft.com/office/drawing/2014/main" id="{AEFAACD6-C3EB-4CDA-B641-6CC37289E5F6}"/>
              </a:ext>
            </a:extLst>
          </p:cNvPr>
          <p:cNvSpPr/>
          <p:nvPr/>
        </p:nvSpPr>
        <p:spPr>
          <a:xfrm>
            <a:off x="4464360"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4" name="正方形/長方形 73">
            <a:extLst>
              <a:ext uri="{FF2B5EF4-FFF2-40B4-BE49-F238E27FC236}">
                <a16:creationId xmlns:a16="http://schemas.microsoft.com/office/drawing/2014/main" id="{392DE1EE-D1C9-12E3-7F2F-07B8948C825A}"/>
              </a:ext>
            </a:extLst>
          </p:cNvPr>
          <p:cNvSpPr/>
          <p:nvPr/>
        </p:nvSpPr>
        <p:spPr>
          <a:xfrm>
            <a:off x="4464360" y="485711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5" name="正方形/長方形 74">
            <a:extLst>
              <a:ext uri="{FF2B5EF4-FFF2-40B4-BE49-F238E27FC236}">
                <a16:creationId xmlns:a16="http://schemas.microsoft.com/office/drawing/2014/main" id="{FE91964C-347D-27AA-23CC-EE0C3E19E0C0}"/>
              </a:ext>
            </a:extLst>
          </p:cNvPr>
          <p:cNvSpPr/>
          <p:nvPr/>
        </p:nvSpPr>
        <p:spPr>
          <a:xfrm>
            <a:off x="4921926" y="5072556"/>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6" name="正方形/長方形 75">
            <a:extLst>
              <a:ext uri="{FF2B5EF4-FFF2-40B4-BE49-F238E27FC236}">
                <a16:creationId xmlns:a16="http://schemas.microsoft.com/office/drawing/2014/main" id="{93B5D331-8C15-7E77-CD6B-ADB069AF3728}"/>
              </a:ext>
            </a:extLst>
          </p:cNvPr>
          <p:cNvSpPr/>
          <p:nvPr/>
        </p:nvSpPr>
        <p:spPr>
          <a:xfrm>
            <a:off x="4693143" y="5072556"/>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7" name="正方形/長方形 76">
            <a:extLst>
              <a:ext uri="{FF2B5EF4-FFF2-40B4-BE49-F238E27FC236}">
                <a16:creationId xmlns:a16="http://schemas.microsoft.com/office/drawing/2014/main" id="{85267D8D-80C8-4B5D-07DD-D6B5747854F4}"/>
              </a:ext>
            </a:extLst>
          </p:cNvPr>
          <p:cNvSpPr/>
          <p:nvPr/>
        </p:nvSpPr>
        <p:spPr>
          <a:xfrm>
            <a:off x="4464360" y="507255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87" name="正方形/長方形 86">
            <a:extLst>
              <a:ext uri="{FF2B5EF4-FFF2-40B4-BE49-F238E27FC236}">
                <a16:creationId xmlns:a16="http://schemas.microsoft.com/office/drawing/2014/main" id="{5D8D02F6-6795-D837-599D-5B1B799259A4}"/>
              </a:ext>
            </a:extLst>
          </p:cNvPr>
          <p:cNvSpPr/>
          <p:nvPr/>
        </p:nvSpPr>
        <p:spPr>
          <a:xfrm>
            <a:off x="4693143" y="528052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88" name="正方形/長方形 87">
            <a:extLst>
              <a:ext uri="{FF2B5EF4-FFF2-40B4-BE49-F238E27FC236}">
                <a16:creationId xmlns:a16="http://schemas.microsoft.com/office/drawing/2014/main" id="{50DDD737-FB88-7E5C-1E9E-5806438CE8A9}"/>
              </a:ext>
            </a:extLst>
          </p:cNvPr>
          <p:cNvSpPr/>
          <p:nvPr/>
        </p:nvSpPr>
        <p:spPr>
          <a:xfrm>
            <a:off x="4921926" y="5280529"/>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89" name="正方形/長方形 88">
            <a:extLst>
              <a:ext uri="{FF2B5EF4-FFF2-40B4-BE49-F238E27FC236}">
                <a16:creationId xmlns:a16="http://schemas.microsoft.com/office/drawing/2014/main" id="{746560F7-53CB-A8C2-FFD8-0F5FDCD0CAC6}"/>
              </a:ext>
            </a:extLst>
          </p:cNvPr>
          <p:cNvSpPr/>
          <p:nvPr/>
        </p:nvSpPr>
        <p:spPr>
          <a:xfrm>
            <a:off x="4921926"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0" name="正方形/長方形 89">
            <a:extLst>
              <a:ext uri="{FF2B5EF4-FFF2-40B4-BE49-F238E27FC236}">
                <a16:creationId xmlns:a16="http://schemas.microsoft.com/office/drawing/2014/main" id="{6BE958DD-4ACA-246F-63CB-A5ACA9D59C19}"/>
              </a:ext>
            </a:extLst>
          </p:cNvPr>
          <p:cNvSpPr/>
          <p:nvPr/>
        </p:nvSpPr>
        <p:spPr>
          <a:xfrm>
            <a:off x="4693143"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1" name="正方形/長方形 90">
            <a:extLst>
              <a:ext uri="{FF2B5EF4-FFF2-40B4-BE49-F238E27FC236}">
                <a16:creationId xmlns:a16="http://schemas.microsoft.com/office/drawing/2014/main" id="{3855A18C-91C8-68A6-9CFB-46846C3E09BE}"/>
              </a:ext>
            </a:extLst>
          </p:cNvPr>
          <p:cNvSpPr/>
          <p:nvPr/>
        </p:nvSpPr>
        <p:spPr>
          <a:xfrm>
            <a:off x="4464360" y="528052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2" name="正方形/長方形 91">
            <a:extLst>
              <a:ext uri="{FF2B5EF4-FFF2-40B4-BE49-F238E27FC236}">
                <a16:creationId xmlns:a16="http://schemas.microsoft.com/office/drawing/2014/main" id="{23487264-C562-95FD-BD19-92C6DFAB3703}"/>
              </a:ext>
            </a:extLst>
          </p:cNvPr>
          <p:cNvSpPr/>
          <p:nvPr/>
        </p:nvSpPr>
        <p:spPr>
          <a:xfrm>
            <a:off x="4464360"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3" name="正方形/長方形 92">
            <a:extLst>
              <a:ext uri="{FF2B5EF4-FFF2-40B4-BE49-F238E27FC236}">
                <a16:creationId xmlns:a16="http://schemas.microsoft.com/office/drawing/2014/main" id="{6EF669E9-AE2F-627A-EF69-DFE05385357B}"/>
              </a:ext>
            </a:extLst>
          </p:cNvPr>
          <p:cNvSpPr/>
          <p:nvPr/>
        </p:nvSpPr>
        <p:spPr>
          <a:xfrm>
            <a:off x="4921926"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4" name="正方形/長方形 93">
            <a:extLst>
              <a:ext uri="{FF2B5EF4-FFF2-40B4-BE49-F238E27FC236}">
                <a16:creationId xmlns:a16="http://schemas.microsoft.com/office/drawing/2014/main" id="{D2F68AD0-C953-2F9F-5170-F84A4C7796A0}"/>
              </a:ext>
            </a:extLst>
          </p:cNvPr>
          <p:cNvSpPr/>
          <p:nvPr/>
        </p:nvSpPr>
        <p:spPr>
          <a:xfrm>
            <a:off x="4693143"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5" name="正方形/長方形 94">
            <a:extLst>
              <a:ext uri="{FF2B5EF4-FFF2-40B4-BE49-F238E27FC236}">
                <a16:creationId xmlns:a16="http://schemas.microsoft.com/office/drawing/2014/main" id="{BDF6FEFF-EA84-A966-11CF-1DCE27450E46}"/>
              </a:ext>
            </a:extLst>
          </p:cNvPr>
          <p:cNvSpPr/>
          <p:nvPr/>
        </p:nvSpPr>
        <p:spPr>
          <a:xfrm>
            <a:off x="4464360"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6" name="正方形/長方形 95">
            <a:extLst>
              <a:ext uri="{FF2B5EF4-FFF2-40B4-BE49-F238E27FC236}">
                <a16:creationId xmlns:a16="http://schemas.microsoft.com/office/drawing/2014/main" id="{2ADE34E4-6DA1-CB75-D92B-0CA1AC55A232}"/>
              </a:ext>
            </a:extLst>
          </p:cNvPr>
          <p:cNvSpPr/>
          <p:nvPr/>
        </p:nvSpPr>
        <p:spPr>
          <a:xfrm>
            <a:off x="5379492" y="5280529"/>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7" name="正方形/長方形 96">
            <a:extLst>
              <a:ext uri="{FF2B5EF4-FFF2-40B4-BE49-F238E27FC236}">
                <a16:creationId xmlns:a16="http://schemas.microsoft.com/office/drawing/2014/main" id="{2A6B9085-8B4C-CB37-5985-0578A385DBBD}"/>
              </a:ext>
            </a:extLst>
          </p:cNvPr>
          <p:cNvSpPr/>
          <p:nvPr/>
        </p:nvSpPr>
        <p:spPr>
          <a:xfrm>
            <a:off x="5608275" y="528052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8" name="正方形/長方形 97">
            <a:extLst>
              <a:ext uri="{FF2B5EF4-FFF2-40B4-BE49-F238E27FC236}">
                <a16:creationId xmlns:a16="http://schemas.microsoft.com/office/drawing/2014/main" id="{515259A6-4538-7E40-1B52-3957E32ECFF8}"/>
              </a:ext>
            </a:extLst>
          </p:cNvPr>
          <p:cNvSpPr/>
          <p:nvPr/>
        </p:nvSpPr>
        <p:spPr>
          <a:xfrm>
            <a:off x="5608275"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9" name="正方形/長方形 98">
            <a:extLst>
              <a:ext uri="{FF2B5EF4-FFF2-40B4-BE49-F238E27FC236}">
                <a16:creationId xmlns:a16="http://schemas.microsoft.com/office/drawing/2014/main" id="{AE4AFB95-5E62-9E28-AA60-55A79D8F3854}"/>
              </a:ext>
            </a:extLst>
          </p:cNvPr>
          <p:cNvSpPr/>
          <p:nvPr/>
        </p:nvSpPr>
        <p:spPr>
          <a:xfrm>
            <a:off x="5379492"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0" name="正方形/長方形 99">
            <a:extLst>
              <a:ext uri="{FF2B5EF4-FFF2-40B4-BE49-F238E27FC236}">
                <a16:creationId xmlns:a16="http://schemas.microsoft.com/office/drawing/2014/main" id="{7DAFAD19-CD99-9A5B-763F-173EBDC63E04}"/>
              </a:ext>
            </a:extLst>
          </p:cNvPr>
          <p:cNvSpPr/>
          <p:nvPr/>
        </p:nvSpPr>
        <p:spPr>
          <a:xfrm>
            <a:off x="5150709" y="5280529"/>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1" name="正方形/長方形 100">
            <a:extLst>
              <a:ext uri="{FF2B5EF4-FFF2-40B4-BE49-F238E27FC236}">
                <a16:creationId xmlns:a16="http://schemas.microsoft.com/office/drawing/2014/main" id="{55E4FDDB-75CB-C41B-BBAE-5525AFEEDE2C}"/>
              </a:ext>
            </a:extLst>
          </p:cNvPr>
          <p:cNvSpPr/>
          <p:nvPr/>
        </p:nvSpPr>
        <p:spPr>
          <a:xfrm>
            <a:off x="5150709" y="5495973"/>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2" name="正方形/長方形 101">
            <a:extLst>
              <a:ext uri="{FF2B5EF4-FFF2-40B4-BE49-F238E27FC236}">
                <a16:creationId xmlns:a16="http://schemas.microsoft.com/office/drawing/2014/main" id="{47C0EA30-5787-A530-0170-8D9152C3F1F2}"/>
              </a:ext>
            </a:extLst>
          </p:cNvPr>
          <p:cNvSpPr/>
          <p:nvPr/>
        </p:nvSpPr>
        <p:spPr>
          <a:xfrm>
            <a:off x="5608275"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3" name="正方形/長方形 102">
            <a:extLst>
              <a:ext uri="{FF2B5EF4-FFF2-40B4-BE49-F238E27FC236}">
                <a16:creationId xmlns:a16="http://schemas.microsoft.com/office/drawing/2014/main" id="{85F1CBAB-B6A7-2979-3905-A7A75991CF0B}"/>
              </a:ext>
            </a:extLst>
          </p:cNvPr>
          <p:cNvSpPr/>
          <p:nvPr/>
        </p:nvSpPr>
        <p:spPr>
          <a:xfrm>
            <a:off x="5379492"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4" name="正方形/長方形 103">
            <a:extLst>
              <a:ext uri="{FF2B5EF4-FFF2-40B4-BE49-F238E27FC236}">
                <a16:creationId xmlns:a16="http://schemas.microsoft.com/office/drawing/2014/main" id="{29D722AE-1576-67BA-7340-548133FEF630}"/>
              </a:ext>
            </a:extLst>
          </p:cNvPr>
          <p:cNvSpPr/>
          <p:nvPr/>
        </p:nvSpPr>
        <p:spPr>
          <a:xfrm>
            <a:off x="5150709"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5" name="正方形/長方形 104">
            <a:extLst>
              <a:ext uri="{FF2B5EF4-FFF2-40B4-BE49-F238E27FC236}">
                <a16:creationId xmlns:a16="http://schemas.microsoft.com/office/drawing/2014/main" id="{A98E1E01-CBA5-61EF-0996-E965A1AF318E}"/>
              </a:ext>
            </a:extLst>
          </p:cNvPr>
          <p:cNvSpPr/>
          <p:nvPr/>
        </p:nvSpPr>
        <p:spPr>
          <a:xfrm>
            <a:off x="5379492"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6" name="正方形/長方形 105">
            <a:extLst>
              <a:ext uri="{FF2B5EF4-FFF2-40B4-BE49-F238E27FC236}">
                <a16:creationId xmlns:a16="http://schemas.microsoft.com/office/drawing/2014/main" id="{89CD6345-4419-C96D-0EDF-267831DE603E}"/>
              </a:ext>
            </a:extLst>
          </p:cNvPr>
          <p:cNvSpPr/>
          <p:nvPr/>
        </p:nvSpPr>
        <p:spPr>
          <a:xfrm>
            <a:off x="5608275"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7" name="正方形/長方形 106">
            <a:extLst>
              <a:ext uri="{FF2B5EF4-FFF2-40B4-BE49-F238E27FC236}">
                <a16:creationId xmlns:a16="http://schemas.microsoft.com/office/drawing/2014/main" id="{B3CEA079-5EF1-9779-A9A5-256042EDF3ED}"/>
              </a:ext>
            </a:extLst>
          </p:cNvPr>
          <p:cNvSpPr/>
          <p:nvPr/>
        </p:nvSpPr>
        <p:spPr>
          <a:xfrm>
            <a:off x="5150709"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8" name="正方形/長方形 107">
            <a:extLst>
              <a:ext uri="{FF2B5EF4-FFF2-40B4-BE49-F238E27FC236}">
                <a16:creationId xmlns:a16="http://schemas.microsoft.com/office/drawing/2014/main" id="{73F3167F-29A9-0151-5252-1792CC895664}"/>
              </a:ext>
            </a:extLst>
          </p:cNvPr>
          <p:cNvSpPr/>
          <p:nvPr/>
        </p:nvSpPr>
        <p:spPr>
          <a:xfrm>
            <a:off x="4693143"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9" name="正方形/長方形 108">
            <a:extLst>
              <a:ext uri="{FF2B5EF4-FFF2-40B4-BE49-F238E27FC236}">
                <a16:creationId xmlns:a16="http://schemas.microsoft.com/office/drawing/2014/main" id="{DE4EAF29-514F-2895-4962-336B367CEEB9}"/>
              </a:ext>
            </a:extLst>
          </p:cNvPr>
          <p:cNvSpPr/>
          <p:nvPr/>
        </p:nvSpPr>
        <p:spPr>
          <a:xfrm>
            <a:off x="4921926"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0" name="正方形/長方形 109">
            <a:extLst>
              <a:ext uri="{FF2B5EF4-FFF2-40B4-BE49-F238E27FC236}">
                <a16:creationId xmlns:a16="http://schemas.microsoft.com/office/drawing/2014/main" id="{98BF106B-1308-BB33-2740-B120DF5FEC99}"/>
              </a:ext>
            </a:extLst>
          </p:cNvPr>
          <p:cNvSpPr/>
          <p:nvPr/>
        </p:nvSpPr>
        <p:spPr>
          <a:xfrm>
            <a:off x="4464360"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1" name="正方形/長方形 110">
            <a:extLst>
              <a:ext uri="{FF2B5EF4-FFF2-40B4-BE49-F238E27FC236}">
                <a16:creationId xmlns:a16="http://schemas.microsoft.com/office/drawing/2014/main" id="{A06CDFED-F58F-A363-777B-6C14AFFD9477}"/>
              </a:ext>
            </a:extLst>
          </p:cNvPr>
          <p:cNvSpPr/>
          <p:nvPr/>
        </p:nvSpPr>
        <p:spPr>
          <a:xfrm>
            <a:off x="5833704"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2" name="正方形/長方形 111">
            <a:extLst>
              <a:ext uri="{FF2B5EF4-FFF2-40B4-BE49-F238E27FC236}">
                <a16:creationId xmlns:a16="http://schemas.microsoft.com/office/drawing/2014/main" id="{0DFC0C85-B5F8-DA1C-D3E6-FEE03D24021F}"/>
              </a:ext>
            </a:extLst>
          </p:cNvPr>
          <p:cNvSpPr/>
          <p:nvPr/>
        </p:nvSpPr>
        <p:spPr>
          <a:xfrm>
            <a:off x="5833704" y="485711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3" name="正方形/長方形 112">
            <a:extLst>
              <a:ext uri="{FF2B5EF4-FFF2-40B4-BE49-F238E27FC236}">
                <a16:creationId xmlns:a16="http://schemas.microsoft.com/office/drawing/2014/main" id="{74EEDEFB-B761-141C-12F5-48E2C2E66988}"/>
              </a:ext>
            </a:extLst>
          </p:cNvPr>
          <p:cNvSpPr/>
          <p:nvPr/>
        </p:nvSpPr>
        <p:spPr>
          <a:xfrm>
            <a:off x="5833704" y="507255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4" name="正方形/長方形 113">
            <a:extLst>
              <a:ext uri="{FF2B5EF4-FFF2-40B4-BE49-F238E27FC236}">
                <a16:creationId xmlns:a16="http://schemas.microsoft.com/office/drawing/2014/main" id="{9FCB1A6F-DA8F-F385-193B-6583F21B65B1}"/>
              </a:ext>
            </a:extLst>
          </p:cNvPr>
          <p:cNvSpPr/>
          <p:nvPr/>
        </p:nvSpPr>
        <p:spPr>
          <a:xfrm>
            <a:off x="5833704" y="528052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5" name="正方形/長方形 114">
            <a:extLst>
              <a:ext uri="{FF2B5EF4-FFF2-40B4-BE49-F238E27FC236}">
                <a16:creationId xmlns:a16="http://schemas.microsoft.com/office/drawing/2014/main" id="{D97EC72A-5D49-D995-4189-627EB99E0F69}"/>
              </a:ext>
            </a:extLst>
          </p:cNvPr>
          <p:cNvSpPr/>
          <p:nvPr/>
        </p:nvSpPr>
        <p:spPr>
          <a:xfrm>
            <a:off x="5833704"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6" name="正方形/長方形 115">
            <a:extLst>
              <a:ext uri="{FF2B5EF4-FFF2-40B4-BE49-F238E27FC236}">
                <a16:creationId xmlns:a16="http://schemas.microsoft.com/office/drawing/2014/main" id="{945F7877-91DB-2751-21F0-9790B1FAE899}"/>
              </a:ext>
            </a:extLst>
          </p:cNvPr>
          <p:cNvSpPr/>
          <p:nvPr/>
        </p:nvSpPr>
        <p:spPr>
          <a:xfrm>
            <a:off x="5833704"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7" name="正方形/長方形 116">
            <a:extLst>
              <a:ext uri="{FF2B5EF4-FFF2-40B4-BE49-F238E27FC236}">
                <a16:creationId xmlns:a16="http://schemas.microsoft.com/office/drawing/2014/main" id="{6196C027-FE98-7074-EAD3-9D4F531178B3}"/>
              </a:ext>
            </a:extLst>
          </p:cNvPr>
          <p:cNvSpPr/>
          <p:nvPr/>
        </p:nvSpPr>
        <p:spPr>
          <a:xfrm>
            <a:off x="5833704"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8" name="楕円 117">
            <a:extLst>
              <a:ext uri="{FF2B5EF4-FFF2-40B4-BE49-F238E27FC236}">
                <a16:creationId xmlns:a16="http://schemas.microsoft.com/office/drawing/2014/main" id="{B62EB191-9375-DF17-E448-84698069A292}"/>
              </a:ext>
            </a:extLst>
          </p:cNvPr>
          <p:cNvSpPr/>
          <p:nvPr/>
        </p:nvSpPr>
        <p:spPr>
          <a:xfrm>
            <a:off x="5240564" y="5152476"/>
            <a:ext cx="45719" cy="4571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CAC0D8FD-BDFC-90DD-9F98-8E51C9DB113B}"/>
              </a:ext>
            </a:extLst>
          </p:cNvPr>
          <p:cNvSpPr/>
          <p:nvPr/>
        </p:nvSpPr>
        <p:spPr>
          <a:xfrm>
            <a:off x="1413703"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0" name="正方形/長方形 119">
            <a:extLst>
              <a:ext uri="{FF2B5EF4-FFF2-40B4-BE49-F238E27FC236}">
                <a16:creationId xmlns:a16="http://schemas.microsoft.com/office/drawing/2014/main" id="{FC069250-09E8-8CDF-80F8-C82D6B16E679}"/>
              </a:ext>
            </a:extLst>
          </p:cNvPr>
          <p:cNvSpPr/>
          <p:nvPr/>
        </p:nvSpPr>
        <p:spPr>
          <a:xfrm>
            <a:off x="1642486"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1" name="正方形/長方形 120">
            <a:extLst>
              <a:ext uri="{FF2B5EF4-FFF2-40B4-BE49-F238E27FC236}">
                <a16:creationId xmlns:a16="http://schemas.microsoft.com/office/drawing/2014/main" id="{45D35E19-0839-5030-32CA-9FE58067FA86}"/>
              </a:ext>
            </a:extLst>
          </p:cNvPr>
          <p:cNvSpPr/>
          <p:nvPr/>
        </p:nvSpPr>
        <p:spPr>
          <a:xfrm>
            <a:off x="1642486"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2" name="正方形/長方形 121">
            <a:extLst>
              <a:ext uri="{FF2B5EF4-FFF2-40B4-BE49-F238E27FC236}">
                <a16:creationId xmlns:a16="http://schemas.microsoft.com/office/drawing/2014/main" id="{47F0F782-15EB-F9F1-8EAD-78CFA7E738AE}"/>
              </a:ext>
            </a:extLst>
          </p:cNvPr>
          <p:cNvSpPr/>
          <p:nvPr/>
        </p:nvSpPr>
        <p:spPr>
          <a:xfrm>
            <a:off x="1413703"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3" name="正方形/長方形 122">
            <a:extLst>
              <a:ext uri="{FF2B5EF4-FFF2-40B4-BE49-F238E27FC236}">
                <a16:creationId xmlns:a16="http://schemas.microsoft.com/office/drawing/2014/main" id="{6843A28F-6AE0-256D-050C-0731B43C7C67}"/>
              </a:ext>
            </a:extLst>
          </p:cNvPr>
          <p:cNvSpPr/>
          <p:nvPr/>
        </p:nvSpPr>
        <p:spPr>
          <a:xfrm>
            <a:off x="1184920"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4" name="正方形/長方形 123">
            <a:extLst>
              <a:ext uri="{FF2B5EF4-FFF2-40B4-BE49-F238E27FC236}">
                <a16:creationId xmlns:a16="http://schemas.microsoft.com/office/drawing/2014/main" id="{0C5C5601-E555-54B0-C6E5-8C61F5E87D58}"/>
              </a:ext>
            </a:extLst>
          </p:cNvPr>
          <p:cNvSpPr/>
          <p:nvPr/>
        </p:nvSpPr>
        <p:spPr>
          <a:xfrm>
            <a:off x="1184920"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5" name="正方形/長方形 124">
            <a:extLst>
              <a:ext uri="{FF2B5EF4-FFF2-40B4-BE49-F238E27FC236}">
                <a16:creationId xmlns:a16="http://schemas.microsoft.com/office/drawing/2014/main" id="{87B881B7-10EA-EAAB-F9B1-41649C017B99}"/>
              </a:ext>
            </a:extLst>
          </p:cNvPr>
          <p:cNvSpPr/>
          <p:nvPr/>
        </p:nvSpPr>
        <p:spPr>
          <a:xfrm>
            <a:off x="1642486"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6" name="正方形/長方形 125">
            <a:extLst>
              <a:ext uri="{FF2B5EF4-FFF2-40B4-BE49-F238E27FC236}">
                <a16:creationId xmlns:a16="http://schemas.microsoft.com/office/drawing/2014/main" id="{CC88413E-7EA2-3A2E-83F3-973769E2F293}"/>
              </a:ext>
            </a:extLst>
          </p:cNvPr>
          <p:cNvSpPr/>
          <p:nvPr/>
        </p:nvSpPr>
        <p:spPr>
          <a:xfrm>
            <a:off x="1413703"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7" name="正方形/長方形 126">
            <a:extLst>
              <a:ext uri="{FF2B5EF4-FFF2-40B4-BE49-F238E27FC236}">
                <a16:creationId xmlns:a16="http://schemas.microsoft.com/office/drawing/2014/main" id="{D02C8894-641F-F69F-CBF9-14B642BBD5FA}"/>
              </a:ext>
            </a:extLst>
          </p:cNvPr>
          <p:cNvSpPr/>
          <p:nvPr/>
        </p:nvSpPr>
        <p:spPr>
          <a:xfrm>
            <a:off x="1184920"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8" name="正方形/長方形 127">
            <a:extLst>
              <a:ext uri="{FF2B5EF4-FFF2-40B4-BE49-F238E27FC236}">
                <a16:creationId xmlns:a16="http://schemas.microsoft.com/office/drawing/2014/main" id="{D9DFF2FC-E210-BFD8-DD41-A869D031B18A}"/>
              </a:ext>
            </a:extLst>
          </p:cNvPr>
          <p:cNvSpPr/>
          <p:nvPr/>
        </p:nvSpPr>
        <p:spPr>
          <a:xfrm>
            <a:off x="727354"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9" name="正方形/長方形 128">
            <a:extLst>
              <a:ext uri="{FF2B5EF4-FFF2-40B4-BE49-F238E27FC236}">
                <a16:creationId xmlns:a16="http://schemas.microsoft.com/office/drawing/2014/main" id="{659AF6ED-DE3D-4C7A-741E-FE6E79BDDB19}"/>
              </a:ext>
            </a:extLst>
          </p:cNvPr>
          <p:cNvSpPr/>
          <p:nvPr/>
        </p:nvSpPr>
        <p:spPr>
          <a:xfrm>
            <a:off x="956137"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0" name="正方形/長方形 129">
            <a:extLst>
              <a:ext uri="{FF2B5EF4-FFF2-40B4-BE49-F238E27FC236}">
                <a16:creationId xmlns:a16="http://schemas.microsoft.com/office/drawing/2014/main" id="{C3D1A42F-A7AE-4048-B983-3D5C9A572797}"/>
              </a:ext>
            </a:extLst>
          </p:cNvPr>
          <p:cNvSpPr/>
          <p:nvPr/>
        </p:nvSpPr>
        <p:spPr>
          <a:xfrm>
            <a:off x="956137"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1" name="正方形/長方形 130">
            <a:extLst>
              <a:ext uri="{FF2B5EF4-FFF2-40B4-BE49-F238E27FC236}">
                <a16:creationId xmlns:a16="http://schemas.microsoft.com/office/drawing/2014/main" id="{8FE556BA-7136-3750-14F7-6F99A2FBF8B7}"/>
              </a:ext>
            </a:extLst>
          </p:cNvPr>
          <p:cNvSpPr/>
          <p:nvPr/>
        </p:nvSpPr>
        <p:spPr>
          <a:xfrm>
            <a:off x="727354"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2" name="正方形/長方形 131">
            <a:extLst>
              <a:ext uri="{FF2B5EF4-FFF2-40B4-BE49-F238E27FC236}">
                <a16:creationId xmlns:a16="http://schemas.microsoft.com/office/drawing/2014/main" id="{2015D2F1-314C-18F6-C652-A89C16FEC132}"/>
              </a:ext>
            </a:extLst>
          </p:cNvPr>
          <p:cNvSpPr/>
          <p:nvPr/>
        </p:nvSpPr>
        <p:spPr>
          <a:xfrm>
            <a:off x="498571"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3" name="正方形/長方形 132">
            <a:extLst>
              <a:ext uri="{FF2B5EF4-FFF2-40B4-BE49-F238E27FC236}">
                <a16:creationId xmlns:a16="http://schemas.microsoft.com/office/drawing/2014/main" id="{904F2EF3-E290-A903-4898-1465336C8F30}"/>
              </a:ext>
            </a:extLst>
          </p:cNvPr>
          <p:cNvSpPr/>
          <p:nvPr/>
        </p:nvSpPr>
        <p:spPr>
          <a:xfrm>
            <a:off x="498571"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4" name="正方形/長方形 133">
            <a:extLst>
              <a:ext uri="{FF2B5EF4-FFF2-40B4-BE49-F238E27FC236}">
                <a16:creationId xmlns:a16="http://schemas.microsoft.com/office/drawing/2014/main" id="{7875865A-CC5E-336B-E45A-01BAEBB12C89}"/>
              </a:ext>
            </a:extLst>
          </p:cNvPr>
          <p:cNvSpPr/>
          <p:nvPr/>
        </p:nvSpPr>
        <p:spPr>
          <a:xfrm>
            <a:off x="956137"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5" name="正方形/長方形 134">
            <a:extLst>
              <a:ext uri="{FF2B5EF4-FFF2-40B4-BE49-F238E27FC236}">
                <a16:creationId xmlns:a16="http://schemas.microsoft.com/office/drawing/2014/main" id="{A2902BB7-0464-7D3F-B00D-64B715FA1611}"/>
              </a:ext>
            </a:extLst>
          </p:cNvPr>
          <p:cNvSpPr/>
          <p:nvPr/>
        </p:nvSpPr>
        <p:spPr>
          <a:xfrm>
            <a:off x="727354"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6" name="正方形/長方形 135">
            <a:extLst>
              <a:ext uri="{FF2B5EF4-FFF2-40B4-BE49-F238E27FC236}">
                <a16:creationId xmlns:a16="http://schemas.microsoft.com/office/drawing/2014/main" id="{EB38791A-AD09-D95F-A618-960BA1DE9EFE}"/>
              </a:ext>
            </a:extLst>
          </p:cNvPr>
          <p:cNvSpPr/>
          <p:nvPr/>
        </p:nvSpPr>
        <p:spPr>
          <a:xfrm>
            <a:off x="498571"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7" name="正方形/長方形 136">
            <a:extLst>
              <a:ext uri="{FF2B5EF4-FFF2-40B4-BE49-F238E27FC236}">
                <a16:creationId xmlns:a16="http://schemas.microsoft.com/office/drawing/2014/main" id="{4E0D953E-CFEF-53A5-68C3-83A56CAC66A7}"/>
              </a:ext>
            </a:extLst>
          </p:cNvPr>
          <p:cNvSpPr/>
          <p:nvPr/>
        </p:nvSpPr>
        <p:spPr>
          <a:xfrm>
            <a:off x="727354"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8" name="正方形/長方形 137">
            <a:extLst>
              <a:ext uri="{FF2B5EF4-FFF2-40B4-BE49-F238E27FC236}">
                <a16:creationId xmlns:a16="http://schemas.microsoft.com/office/drawing/2014/main" id="{7EDD7CAE-8BC5-AA9E-2A8A-A283D91E32D5}"/>
              </a:ext>
            </a:extLst>
          </p:cNvPr>
          <p:cNvSpPr/>
          <p:nvPr/>
        </p:nvSpPr>
        <p:spPr>
          <a:xfrm>
            <a:off x="956137"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9" name="正方形/長方形 138">
            <a:extLst>
              <a:ext uri="{FF2B5EF4-FFF2-40B4-BE49-F238E27FC236}">
                <a16:creationId xmlns:a16="http://schemas.microsoft.com/office/drawing/2014/main" id="{D43A8A4F-0772-D874-4832-022DD5756EFE}"/>
              </a:ext>
            </a:extLst>
          </p:cNvPr>
          <p:cNvSpPr/>
          <p:nvPr/>
        </p:nvSpPr>
        <p:spPr>
          <a:xfrm>
            <a:off x="956137"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0" name="正方形/長方形 139">
            <a:extLst>
              <a:ext uri="{FF2B5EF4-FFF2-40B4-BE49-F238E27FC236}">
                <a16:creationId xmlns:a16="http://schemas.microsoft.com/office/drawing/2014/main" id="{A835A32A-4664-7776-5031-57A717411D6A}"/>
              </a:ext>
            </a:extLst>
          </p:cNvPr>
          <p:cNvSpPr/>
          <p:nvPr/>
        </p:nvSpPr>
        <p:spPr>
          <a:xfrm>
            <a:off x="727354"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1" name="正方形/長方形 140">
            <a:extLst>
              <a:ext uri="{FF2B5EF4-FFF2-40B4-BE49-F238E27FC236}">
                <a16:creationId xmlns:a16="http://schemas.microsoft.com/office/drawing/2014/main" id="{DF4AAEFD-C84B-A022-911E-993DAF5AB146}"/>
              </a:ext>
            </a:extLst>
          </p:cNvPr>
          <p:cNvSpPr/>
          <p:nvPr/>
        </p:nvSpPr>
        <p:spPr>
          <a:xfrm>
            <a:off x="498571"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2" name="正方形/長方形 141">
            <a:extLst>
              <a:ext uri="{FF2B5EF4-FFF2-40B4-BE49-F238E27FC236}">
                <a16:creationId xmlns:a16="http://schemas.microsoft.com/office/drawing/2014/main" id="{063C4338-718E-EC04-F3AF-415F2E3D3804}"/>
              </a:ext>
            </a:extLst>
          </p:cNvPr>
          <p:cNvSpPr/>
          <p:nvPr/>
        </p:nvSpPr>
        <p:spPr>
          <a:xfrm>
            <a:off x="498571"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3" name="正方形/長方形 142">
            <a:extLst>
              <a:ext uri="{FF2B5EF4-FFF2-40B4-BE49-F238E27FC236}">
                <a16:creationId xmlns:a16="http://schemas.microsoft.com/office/drawing/2014/main" id="{AEB9E474-8F2F-E2DB-8314-ECA033895584}"/>
              </a:ext>
            </a:extLst>
          </p:cNvPr>
          <p:cNvSpPr/>
          <p:nvPr/>
        </p:nvSpPr>
        <p:spPr>
          <a:xfrm>
            <a:off x="956137"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4" name="正方形/長方形 143">
            <a:extLst>
              <a:ext uri="{FF2B5EF4-FFF2-40B4-BE49-F238E27FC236}">
                <a16:creationId xmlns:a16="http://schemas.microsoft.com/office/drawing/2014/main" id="{EA41FA1C-5B54-3512-5C91-FD7AC66AB22E}"/>
              </a:ext>
            </a:extLst>
          </p:cNvPr>
          <p:cNvSpPr/>
          <p:nvPr/>
        </p:nvSpPr>
        <p:spPr>
          <a:xfrm>
            <a:off x="727354"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5" name="正方形/長方形 144">
            <a:extLst>
              <a:ext uri="{FF2B5EF4-FFF2-40B4-BE49-F238E27FC236}">
                <a16:creationId xmlns:a16="http://schemas.microsoft.com/office/drawing/2014/main" id="{A1B5A08A-0575-B803-9080-8E2BEC44D7B8}"/>
              </a:ext>
            </a:extLst>
          </p:cNvPr>
          <p:cNvSpPr/>
          <p:nvPr/>
        </p:nvSpPr>
        <p:spPr>
          <a:xfrm>
            <a:off x="498571"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6" name="正方形/長方形 145">
            <a:extLst>
              <a:ext uri="{FF2B5EF4-FFF2-40B4-BE49-F238E27FC236}">
                <a16:creationId xmlns:a16="http://schemas.microsoft.com/office/drawing/2014/main" id="{E123372E-A000-FB7A-5D16-B0F1D9C5AB03}"/>
              </a:ext>
            </a:extLst>
          </p:cNvPr>
          <p:cNvSpPr/>
          <p:nvPr/>
        </p:nvSpPr>
        <p:spPr>
          <a:xfrm>
            <a:off x="1413703"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7" name="正方形/長方形 146">
            <a:extLst>
              <a:ext uri="{FF2B5EF4-FFF2-40B4-BE49-F238E27FC236}">
                <a16:creationId xmlns:a16="http://schemas.microsoft.com/office/drawing/2014/main" id="{47ACEF0A-1051-245A-D49D-96FF6140338F}"/>
              </a:ext>
            </a:extLst>
          </p:cNvPr>
          <p:cNvSpPr/>
          <p:nvPr/>
        </p:nvSpPr>
        <p:spPr>
          <a:xfrm>
            <a:off x="1642486"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8" name="正方形/長方形 147">
            <a:extLst>
              <a:ext uri="{FF2B5EF4-FFF2-40B4-BE49-F238E27FC236}">
                <a16:creationId xmlns:a16="http://schemas.microsoft.com/office/drawing/2014/main" id="{F222A3A8-FE39-731A-50B5-E5DFDB3850F8}"/>
              </a:ext>
            </a:extLst>
          </p:cNvPr>
          <p:cNvSpPr/>
          <p:nvPr/>
        </p:nvSpPr>
        <p:spPr>
          <a:xfrm>
            <a:off x="1642486"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9" name="正方形/長方形 148">
            <a:extLst>
              <a:ext uri="{FF2B5EF4-FFF2-40B4-BE49-F238E27FC236}">
                <a16:creationId xmlns:a16="http://schemas.microsoft.com/office/drawing/2014/main" id="{9545B2E8-3C26-F5EF-5DCC-416568B59FE5}"/>
              </a:ext>
            </a:extLst>
          </p:cNvPr>
          <p:cNvSpPr/>
          <p:nvPr/>
        </p:nvSpPr>
        <p:spPr>
          <a:xfrm>
            <a:off x="1413703"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0" name="正方形/長方形 149">
            <a:extLst>
              <a:ext uri="{FF2B5EF4-FFF2-40B4-BE49-F238E27FC236}">
                <a16:creationId xmlns:a16="http://schemas.microsoft.com/office/drawing/2014/main" id="{2F90BADC-99C0-E5DE-1943-43481A26D881}"/>
              </a:ext>
            </a:extLst>
          </p:cNvPr>
          <p:cNvSpPr/>
          <p:nvPr/>
        </p:nvSpPr>
        <p:spPr>
          <a:xfrm>
            <a:off x="1184920"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1" name="正方形/長方形 150">
            <a:extLst>
              <a:ext uri="{FF2B5EF4-FFF2-40B4-BE49-F238E27FC236}">
                <a16:creationId xmlns:a16="http://schemas.microsoft.com/office/drawing/2014/main" id="{00C5E4FE-3BCC-0F80-791A-798041E52A59}"/>
              </a:ext>
            </a:extLst>
          </p:cNvPr>
          <p:cNvSpPr/>
          <p:nvPr/>
        </p:nvSpPr>
        <p:spPr>
          <a:xfrm>
            <a:off x="1184920"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2" name="正方形/長方形 151">
            <a:extLst>
              <a:ext uri="{FF2B5EF4-FFF2-40B4-BE49-F238E27FC236}">
                <a16:creationId xmlns:a16="http://schemas.microsoft.com/office/drawing/2014/main" id="{5490780C-E55B-6261-1CE8-2BF2C0481C93}"/>
              </a:ext>
            </a:extLst>
          </p:cNvPr>
          <p:cNvSpPr/>
          <p:nvPr/>
        </p:nvSpPr>
        <p:spPr>
          <a:xfrm>
            <a:off x="1642486"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3" name="正方形/長方形 152">
            <a:extLst>
              <a:ext uri="{FF2B5EF4-FFF2-40B4-BE49-F238E27FC236}">
                <a16:creationId xmlns:a16="http://schemas.microsoft.com/office/drawing/2014/main" id="{E090E7B2-5F05-336E-9E4C-22E5F7725C35}"/>
              </a:ext>
            </a:extLst>
          </p:cNvPr>
          <p:cNvSpPr/>
          <p:nvPr/>
        </p:nvSpPr>
        <p:spPr>
          <a:xfrm>
            <a:off x="1413703"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4" name="正方形/長方形 153">
            <a:extLst>
              <a:ext uri="{FF2B5EF4-FFF2-40B4-BE49-F238E27FC236}">
                <a16:creationId xmlns:a16="http://schemas.microsoft.com/office/drawing/2014/main" id="{501D51A1-E2D2-F879-D95E-CD0BCA488B38}"/>
              </a:ext>
            </a:extLst>
          </p:cNvPr>
          <p:cNvSpPr/>
          <p:nvPr/>
        </p:nvSpPr>
        <p:spPr>
          <a:xfrm>
            <a:off x="1184920"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5" name="正方形/長方形 154">
            <a:extLst>
              <a:ext uri="{FF2B5EF4-FFF2-40B4-BE49-F238E27FC236}">
                <a16:creationId xmlns:a16="http://schemas.microsoft.com/office/drawing/2014/main" id="{AD796953-96B3-EED8-C70D-6CF7DF2233B8}"/>
              </a:ext>
            </a:extLst>
          </p:cNvPr>
          <p:cNvSpPr/>
          <p:nvPr/>
        </p:nvSpPr>
        <p:spPr>
          <a:xfrm>
            <a:off x="1413703"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6" name="正方形/長方形 155">
            <a:extLst>
              <a:ext uri="{FF2B5EF4-FFF2-40B4-BE49-F238E27FC236}">
                <a16:creationId xmlns:a16="http://schemas.microsoft.com/office/drawing/2014/main" id="{F6A1D72B-C877-46A8-73C0-DF56679A033B}"/>
              </a:ext>
            </a:extLst>
          </p:cNvPr>
          <p:cNvSpPr/>
          <p:nvPr/>
        </p:nvSpPr>
        <p:spPr>
          <a:xfrm>
            <a:off x="1642486"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7" name="正方形/長方形 156">
            <a:extLst>
              <a:ext uri="{FF2B5EF4-FFF2-40B4-BE49-F238E27FC236}">
                <a16:creationId xmlns:a16="http://schemas.microsoft.com/office/drawing/2014/main" id="{AB21056D-48EF-397F-E357-860671A4D254}"/>
              </a:ext>
            </a:extLst>
          </p:cNvPr>
          <p:cNvSpPr/>
          <p:nvPr/>
        </p:nvSpPr>
        <p:spPr>
          <a:xfrm>
            <a:off x="1184920"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8" name="正方形/長方形 157">
            <a:extLst>
              <a:ext uri="{FF2B5EF4-FFF2-40B4-BE49-F238E27FC236}">
                <a16:creationId xmlns:a16="http://schemas.microsoft.com/office/drawing/2014/main" id="{06FA14E6-A806-772C-1C55-2F17B7759111}"/>
              </a:ext>
            </a:extLst>
          </p:cNvPr>
          <p:cNvSpPr/>
          <p:nvPr/>
        </p:nvSpPr>
        <p:spPr>
          <a:xfrm>
            <a:off x="727354"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9" name="正方形/長方形 158">
            <a:extLst>
              <a:ext uri="{FF2B5EF4-FFF2-40B4-BE49-F238E27FC236}">
                <a16:creationId xmlns:a16="http://schemas.microsoft.com/office/drawing/2014/main" id="{B5A7CB90-E21A-02FA-F284-EA972BEF2152}"/>
              </a:ext>
            </a:extLst>
          </p:cNvPr>
          <p:cNvSpPr/>
          <p:nvPr/>
        </p:nvSpPr>
        <p:spPr>
          <a:xfrm>
            <a:off x="956137"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0" name="正方形/長方形 159">
            <a:extLst>
              <a:ext uri="{FF2B5EF4-FFF2-40B4-BE49-F238E27FC236}">
                <a16:creationId xmlns:a16="http://schemas.microsoft.com/office/drawing/2014/main" id="{38F980F5-38D0-F864-18BB-395E8568FC9A}"/>
              </a:ext>
            </a:extLst>
          </p:cNvPr>
          <p:cNvSpPr/>
          <p:nvPr/>
        </p:nvSpPr>
        <p:spPr>
          <a:xfrm>
            <a:off x="498571"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1" name="正方形/長方形 160">
            <a:extLst>
              <a:ext uri="{FF2B5EF4-FFF2-40B4-BE49-F238E27FC236}">
                <a16:creationId xmlns:a16="http://schemas.microsoft.com/office/drawing/2014/main" id="{B9C8EF87-D419-6D41-77B7-63CCE54959F2}"/>
              </a:ext>
            </a:extLst>
          </p:cNvPr>
          <p:cNvSpPr/>
          <p:nvPr/>
        </p:nvSpPr>
        <p:spPr>
          <a:xfrm>
            <a:off x="1867915"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2" name="正方形/長方形 161">
            <a:extLst>
              <a:ext uri="{FF2B5EF4-FFF2-40B4-BE49-F238E27FC236}">
                <a16:creationId xmlns:a16="http://schemas.microsoft.com/office/drawing/2014/main" id="{72D14A29-B4CE-045A-BCD6-CA22EB46293E}"/>
              </a:ext>
            </a:extLst>
          </p:cNvPr>
          <p:cNvSpPr/>
          <p:nvPr/>
        </p:nvSpPr>
        <p:spPr>
          <a:xfrm>
            <a:off x="1867915"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3" name="正方形/長方形 162">
            <a:extLst>
              <a:ext uri="{FF2B5EF4-FFF2-40B4-BE49-F238E27FC236}">
                <a16:creationId xmlns:a16="http://schemas.microsoft.com/office/drawing/2014/main" id="{065E7C3E-D456-D5A4-7F4A-39F1C79C4152}"/>
              </a:ext>
            </a:extLst>
          </p:cNvPr>
          <p:cNvSpPr/>
          <p:nvPr/>
        </p:nvSpPr>
        <p:spPr>
          <a:xfrm>
            <a:off x="1867915"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4" name="正方形/長方形 163">
            <a:extLst>
              <a:ext uri="{FF2B5EF4-FFF2-40B4-BE49-F238E27FC236}">
                <a16:creationId xmlns:a16="http://schemas.microsoft.com/office/drawing/2014/main" id="{3CBA5260-1B2E-F58F-CB18-1D2A1460DC9E}"/>
              </a:ext>
            </a:extLst>
          </p:cNvPr>
          <p:cNvSpPr/>
          <p:nvPr/>
        </p:nvSpPr>
        <p:spPr>
          <a:xfrm>
            <a:off x="1867915"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5" name="正方形/長方形 164">
            <a:extLst>
              <a:ext uri="{FF2B5EF4-FFF2-40B4-BE49-F238E27FC236}">
                <a16:creationId xmlns:a16="http://schemas.microsoft.com/office/drawing/2014/main" id="{EA7DB929-DF0C-9F86-6877-2F678052923E}"/>
              </a:ext>
            </a:extLst>
          </p:cNvPr>
          <p:cNvSpPr/>
          <p:nvPr/>
        </p:nvSpPr>
        <p:spPr>
          <a:xfrm>
            <a:off x="1867915"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6" name="正方形/長方形 165">
            <a:extLst>
              <a:ext uri="{FF2B5EF4-FFF2-40B4-BE49-F238E27FC236}">
                <a16:creationId xmlns:a16="http://schemas.microsoft.com/office/drawing/2014/main" id="{963A7C86-DC5B-EC14-5B6D-15AB266FC0F7}"/>
              </a:ext>
            </a:extLst>
          </p:cNvPr>
          <p:cNvSpPr/>
          <p:nvPr/>
        </p:nvSpPr>
        <p:spPr>
          <a:xfrm>
            <a:off x="1867915"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7" name="正方形/長方形 166">
            <a:extLst>
              <a:ext uri="{FF2B5EF4-FFF2-40B4-BE49-F238E27FC236}">
                <a16:creationId xmlns:a16="http://schemas.microsoft.com/office/drawing/2014/main" id="{C7652DAD-7433-9459-53FA-2EEFE646D247}"/>
              </a:ext>
            </a:extLst>
          </p:cNvPr>
          <p:cNvSpPr/>
          <p:nvPr/>
        </p:nvSpPr>
        <p:spPr>
          <a:xfrm>
            <a:off x="1867915"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8" name="楕円 167">
            <a:extLst>
              <a:ext uri="{FF2B5EF4-FFF2-40B4-BE49-F238E27FC236}">
                <a16:creationId xmlns:a16="http://schemas.microsoft.com/office/drawing/2014/main" id="{298E8B09-3DFD-F6A5-F4C6-977BC00E4929}"/>
              </a:ext>
            </a:extLst>
          </p:cNvPr>
          <p:cNvSpPr/>
          <p:nvPr/>
        </p:nvSpPr>
        <p:spPr>
          <a:xfrm>
            <a:off x="1274775" y="4390283"/>
            <a:ext cx="45719" cy="45719"/>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フリーフォーム: 図形 168">
            <a:extLst>
              <a:ext uri="{FF2B5EF4-FFF2-40B4-BE49-F238E27FC236}">
                <a16:creationId xmlns:a16="http://schemas.microsoft.com/office/drawing/2014/main" id="{5A15195F-0E1D-2166-86D4-0C122DA03213}"/>
              </a:ext>
            </a:extLst>
          </p:cNvPr>
          <p:cNvSpPr/>
          <p:nvPr/>
        </p:nvSpPr>
        <p:spPr>
          <a:xfrm>
            <a:off x="1126237" y="4376211"/>
            <a:ext cx="1287976" cy="877189"/>
          </a:xfrm>
          <a:custGeom>
            <a:avLst/>
            <a:gdLst>
              <a:gd name="connsiteX0" fmla="*/ 0 w 1780989"/>
              <a:gd name="connsiteY0" fmla="*/ 693271 h 1195294"/>
              <a:gd name="connsiteX1" fmla="*/ 0 w 1780989"/>
              <a:gd name="connsiteY1" fmla="*/ 693271 h 1195294"/>
              <a:gd name="connsiteX2" fmla="*/ 597647 w 1780989"/>
              <a:gd name="connsiteY2" fmla="*/ 1045882 h 1195294"/>
              <a:gd name="connsiteX3" fmla="*/ 860612 w 1780989"/>
              <a:gd name="connsiteY3" fmla="*/ 1147482 h 1195294"/>
              <a:gd name="connsiteX4" fmla="*/ 1004047 w 1780989"/>
              <a:gd name="connsiteY4" fmla="*/ 1195294 h 1195294"/>
              <a:gd name="connsiteX5" fmla="*/ 1780989 w 1780989"/>
              <a:gd name="connsiteY5" fmla="*/ 615577 h 1195294"/>
              <a:gd name="connsiteX6" fmla="*/ 1105647 w 1780989"/>
              <a:gd name="connsiteY6" fmla="*/ 0 h 1195294"/>
              <a:gd name="connsiteX7" fmla="*/ 0 w 1780989"/>
              <a:gd name="connsiteY7" fmla="*/ 693271 h 119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989" h="1195294">
                <a:moveTo>
                  <a:pt x="0" y="693271"/>
                </a:moveTo>
                <a:lnTo>
                  <a:pt x="0" y="693271"/>
                </a:lnTo>
                <a:cubicBezTo>
                  <a:pt x="339608" y="942779"/>
                  <a:pt x="222046" y="887735"/>
                  <a:pt x="597647" y="1045882"/>
                </a:cubicBezTo>
                <a:cubicBezTo>
                  <a:pt x="684253" y="1082348"/>
                  <a:pt x="772414" y="1115056"/>
                  <a:pt x="860612" y="1147482"/>
                </a:cubicBezTo>
                <a:cubicBezTo>
                  <a:pt x="907914" y="1164873"/>
                  <a:pt x="1004047" y="1195294"/>
                  <a:pt x="1004047" y="1195294"/>
                </a:cubicBezTo>
                <a:lnTo>
                  <a:pt x="1780989" y="615577"/>
                </a:lnTo>
                <a:lnTo>
                  <a:pt x="1105647" y="0"/>
                </a:lnTo>
                <a:lnTo>
                  <a:pt x="0" y="693271"/>
                </a:lnTo>
                <a:close/>
              </a:path>
            </a:pathLst>
          </a:cu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フリーフォーム: 図形 169">
            <a:extLst>
              <a:ext uri="{FF2B5EF4-FFF2-40B4-BE49-F238E27FC236}">
                <a16:creationId xmlns:a16="http://schemas.microsoft.com/office/drawing/2014/main" id="{53357B20-49ED-AFA8-E24E-DE0C58108192}"/>
              </a:ext>
            </a:extLst>
          </p:cNvPr>
          <p:cNvSpPr/>
          <p:nvPr/>
        </p:nvSpPr>
        <p:spPr>
          <a:xfrm>
            <a:off x="570657" y="3252052"/>
            <a:ext cx="1421658" cy="1641916"/>
          </a:xfrm>
          <a:custGeom>
            <a:avLst/>
            <a:gdLst>
              <a:gd name="connsiteX0" fmla="*/ 1328216 w 1421658"/>
              <a:gd name="connsiteY0" fmla="*/ 1127983 h 1641916"/>
              <a:gd name="connsiteX1" fmla="*/ 560654 w 1421658"/>
              <a:gd name="connsiteY1" fmla="*/ 1641916 h 1641916"/>
              <a:gd name="connsiteX2" fmla="*/ 6674 w 1421658"/>
              <a:gd name="connsiteY2" fmla="*/ 1414984 h 1641916"/>
              <a:gd name="connsiteX3" fmla="*/ 0 w 1421658"/>
              <a:gd name="connsiteY3" fmla="*/ 847656 h 1641916"/>
              <a:gd name="connsiteX4" fmla="*/ 327048 w 1421658"/>
              <a:gd name="connsiteY4" fmla="*/ 133489 h 1641916"/>
              <a:gd name="connsiteX5" fmla="*/ 1121308 w 1421658"/>
              <a:gd name="connsiteY5" fmla="*/ 0 h 1641916"/>
              <a:gd name="connsiteX6" fmla="*/ 1421658 w 1421658"/>
              <a:gd name="connsiteY6" fmla="*/ 340398 h 1641916"/>
              <a:gd name="connsiteX7" fmla="*/ 1328216 w 1421658"/>
              <a:gd name="connsiteY7" fmla="*/ 1127983 h 16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658" h="1641916">
                <a:moveTo>
                  <a:pt x="1328216" y="1127983"/>
                </a:moveTo>
                <a:lnTo>
                  <a:pt x="560654" y="1641916"/>
                </a:lnTo>
                <a:lnTo>
                  <a:pt x="6674" y="1414984"/>
                </a:lnTo>
                <a:cubicBezTo>
                  <a:pt x="4449" y="1225875"/>
                  <a:pt x="2225" y="1036765"/>
                  <a:pt x="0" y="847656"/>
                </a:cubicBezTo>
                <a:lnTo>
                  <a:pt x="327048" y="133489"/>
                </a:lnTo>
                <a:lnTo>
                  <a:pt x="1121308" y="0"/>
                </a:lnTo>
                <a:lnTo>
                  <a:pt x="1421658" y="340398"/>
                </a:lnTo>
                <a:lnTo>
                  <a:pt x="1328216" y="1127983"/>
                </a:lnTo>
                <a:close/>
              </a:path>
            </a:pathLst>
          </a:custGeom>
          <a:solidFill>
            <a:srgbClr val="92D05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フリーフォーム: 図形 171">
            <a:extLst>
              <a:ext uri="{FF2B5EF4-FFF2-40B4-BE49-F238E27FC236}">
                <a16:creationId xmlns:a16="http://schemas.microsoft.com/office/drawing/2014/main" id="{499AEDB8-AC3C-2BFE-99FA-94A29F1C9E66}"/>
              </a:ext>
            </a:extLst>
          </p:cNvPr>
          <p:cNvSpPr/>
          <p:nvPr/>
        </p:nvSpPr>
        <p:spPr>
          <a:xfrm>
            <a:off x="1912222" y="3605798"/>
            <a:ext cx="1241448" cy="1188053"/>
          </a:xfrm>
          <a:custGeom>
            <a:avLst/>
            <a:gdLst>
              <a:gd name="connsiteX0" fmla="*/ 80093 w 1241448"/>
              <a:gd name="connsiteY0" fmla="*/ 0 h 1188053"/>
              <a:gd name="connsiteX1" fmla="*/ 0 w 1241448"/>
              <a:gd name="connsiteY1" fmla="*/ 760888 h 1188053"/>
              <a:gd name="connsiteX2" fmla="*/ 453863 w 1241448"/>
              <a:gd name="connsiteY2" fmla="*/ 1188053 h 1188053"/>
              <a:gd name="connsiteX3" fmla="*/ 1241448 w 1241448"/>
              <a:gd name="connsiteY3" fmla="*/ 1181379 h 1188053"/>
              <a:gd name="connsiteX4" fmla="*/ 954447 w 1241448"/>
              <a:gd name="connsiteY4" fmla="*/ 140164 h 1188053"/>
              <a:gd name="connsiteX5" fmla="*/ 80093 w 1241448"/>
              <a:gd name="connsiteY5" fmla="*/ 0 h 118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448" h="1188053">
                <a:moveTo>
                  <a:pt x="80093" y="0"/>
                </a:moveTo>
                <a:lnTo>
                  <a:pt x="0" y="760888"/>
                </a:lnTo>
                <a:lnTo>
                  <a:pt x="453863" y="1188053"/>
                </a:lnTo>
                <a:lnTo>
                  <a:pt x="1241448" y="1181379"/>
                </a:lnTo>
                <a:lnTo>
                  <a:pt x="954447" y="140164"/>
                </a:lnTo>
                <a:lnTo>
                  <a:pt x="80093" y="0"/>
                </a:lnTo>
                <a:close/>
              </a:path>
            </a:pathLst>
          </a:cu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テキスト ボックス 172">
            <a:extLst>
              <a:ext uri="{FF2B5EF4-FFF2-40B4-BE49-F238E27FC236}">
                <a16:creationId xmlns:a16="http://schemas.microsoft.com/office/drawing/2014/main" id="{363BC887-CD21-2B26-5ADB-CB757DE1B92E}"/>
              </a:ext>
            </a:extLst>
          </p:cNvPr>
          <p:cNvSpPr txBox="1"/>
          <p:nvPr/>
        </p:nvSpPr>
        <p:spPr>
          <a:xfrm>
            <a:off x="213152" y="2790387"/>
            <a:ext cx="2830118" cy="461665"/>
          </a:xfrm>
          <a:prstGeom prst="rect">
            <a:avLst/>
          </a:prstGeom>
          <a:noFill/>
        </p:spPr>
        <p:txBody>
          <a:bodyPr wrap="square" rtlCol="0">
            <a:spAutoFit/>
          </a:bodyPr>
          <a:lstStyle/>
          <a:p>
            <a:r>
              <a:rPr lang="ja-JP" altLang="en-US" sz="1200" b="1" dirty="0"/>
              <a:t>バイオームは自由な形状でやりたい</a:t>
            </a:r>
            <a:endParaRPr lang="en-US" altLang="ja-JP" sz="1200" b="1" dirty="0"/>
          </a:p>
          <a:p>
            <a:r>
              <a:rPr lang="ja-JP" altLang="en-US" sz="1200" b="1" dirty="0"/>
              <a:t>こんなん↓（激ムズ）</a:t>
            </a:r>
            <a:endParaRPr kumimoji="1" lang="ja-JP" altLang="en-US" sz="1200" b="1" dirty="0"/>
          </a:p>
        </p:txBody>
      </p:sp>
      <p:sp>
        <p:nvSpPr>
          <p:cNvPr id="18" name="テキスト ボックス 17">
            <a:extLst>
              <a:ext uri="{FF2B5EF4-FFF2-40B4-BE49-F238E27FC236}">
                <a16:creationId xmlns:a16="http://schemas.microsoft.com/office/drawing/2014/main" id="{F4B98CAD-84C1-F698-1288-EB0CE56DC245}"/>
              </a:ext>
            </a:extLst>
          </p:cNvPr>
          <p:cNvSpPr txBox="1"/>
          <p:nvPr/>
        </p:nvSpPr>
        <p:spPr>
          <a:xfrm>
            <a:off x="602743" y="2085767"/>
            <a:ext cx="5872207" cy="646331"/>
          </a:xfrm>
          <a:prstGeom prst="rect">
            <a:avLst/>
          </a:prstGeom>
          <a:noFill/>
        </p:spPr>
        <p:txBody>
          <a:bodyPr wrap="square" rtlCol="0">
            <a:spAutoFit/>
          </a:bodyPr>
          <a:lstStyle/>
          <a:p>
            <a:r>
              <a:rPr lang="ja-JP" altLang="en-US" dirty="0"/>
              <a:t>生成順</a:t>
            </a:r>
            <a:endParaRPr lang="en-US" altLang="ja-JP" dirty="0"/>
          </a:p>
          <a:p>
            <a:r>
              <a:rPr kumimoji="1" lang="ja-JP" altLang="en-US" dirty="0"/>
              <a:t>バイオーム→チャンク→オブジェクト→アイテム</a:t>
            </a:r>
          </a:p>
        </p:txBody>
      </p:sp>
      <p:sp>
        <p:nvSpPr>
          <p:cNvPr id="19" name="テキスト ボックス 18">
            <a:extLst>
              <a:ext uri="{FF2B5EF4-FFF2-40B4-BE49-F238E27FC236}">
                <a16:creationId xmlns:a16="http://schemas.microsoft.com/office/drawing/2014/main" id="{29B68A28-9464-83D6-DBE0-09AAB434A4BF}"/>
              </a:ext>
            </a:extLst>
          </p:cNvPr>
          <p:cNvSpPr txBox="1"/>
          <p:nvPr/>
        </p:nvSpPr>
        <p:spPr>
          <a:xfrm>
            <a:off x="5250030" y="3275587"/>
            <a:ext cx="3510730" cy="369332"/>
          </a:xfrm>
          <a:prstGeom prst="rect">
            <a:avLst/>
          </a:prstGeom>
          <a:noFill/>
        </p:spPr>
        <p:txBody>
          <a:bodyPr wrap="square" rtlCol="0">
            <a:spAutoFit/>
          </a:bodyPr>
          <a:lstStyle/>
          <a:p>
            <a:r>
              <a:rPr kumimoji="1" lang="ja-JP" altLang="en-US" dirty="0"/>
              <a:t>大型変更、中型変更、小型変更</a:t>
            </a:r>
          </a:p>
        </p:txBody>
      </p:sp>
    </p:spTree>
    <p:extLst>
      <p:ext uri="{BB962C8B-B14F-4D97-AF65-F5344CB8AC3E}">
        <p14:creationId xmlns:p14="http://schemas.microsoft.com/office/powerpoint/2010/main" val="2523569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4" name="テキスト ボックス 3">
            <a:extLst>
              <a:ext uri="{FF2B5EF4-FFF2-40B4-BE49-F238E27FC236}">
                <a16:creationId xmlns:a16="http://schemas.microsoft.com/office/drawing/2014/main" id="{0B2C74FB-EE51-0F78-7B67-02705769A6CD}"/>
              </a:ext>
            </a:extLst>
          </p:cNvPr>
          <p:cNvSpPr txBox="1"/>
          <p:nvPr/>
        </p:nvSpPr>
        <p:spPr>
          <a:xfrm>
            <a:off x="134096" y="1041579"/>
            <a:ext cx="7551643" cy="369332"/>
          </a:xfrm>
          <a:prstGeom prst="rect">
            <a:avLst/>
          </a:prstGeom>
          <a:noFill/>
        </p:spPr>
        <p:txBody>
          <a:bodyPr wrap="square" rtlCol="0">
            <a:spAutoFit/>
          </a:bodyPr>
          <a:lstStyle/>
          <a:p>
            <a:r>
              <a:rPr lang="ja-JP" altLang="en-US" b="1" dirty="0"/>
              <a:t>非破壊編集のためのバイオーム敷き詰め方法、チャンクの生成順など</a:t>
            </a:r>
            <a:endParaRPr kumimoji="1" lang="ja-JP" altLang="en-US" b="1" dirty="0"/>
          </a:p>
        </p:txBody>
      </p:sp>
      <p:sp>
        <p:nvSpPr>
          <p:cNvPr id="3" name="テキスト ボックス 2">
            <a:extLst>
              <a:ext uri="{FF2B5EF4-FFF2-40B4-BE49-F238E27FC236}">
                <a16:creationId xmlns:a16="http://schemas.microsoft.com/office/drawing/2014/main" id="{8F382E25-F07B-7C52-3666-B2E8745FE8AB}"/>
              </a:ext>
            </a:extLst>
          </p:cNvPr>
          <p:cNvSpPr txBox="1"/>
          <p:nvPr/>
        </p:nvSpPr>
        <p:spPr>
          <a:xfrm>
            <a:off x="9163616" y="152568"/>
            <a:ext cx="2928841" cy="646331"/>
          </a:xfrm>
          <a:prstGeom prst="rect">
            <a:avLst/>
          </a:prstGeom>
          <a:noFill/>
        </p:spPr>
        <p:txBody>
          <a:bodyPr wrap="square" rtlCol="0">
            <a:spAutoFit/>
          </a:bodyPr>
          <a:lstStyle/>
          <a:p>
            <a:r>
              <a:rPr lang="ja-JP" altLang="en-US" sz="1200" dirty="0"/>
              <a:t>非破壊編集するために順番とか厳格に</a:t>
            </a:r>
            <a:endParaRPr lang="en-US" altLang="ja-JP" sz="1200" dirty="0"/>
          </a:p>
          <a:p>
            <a:r>
              <a:rPr lang="ja-JP" altLang="en-US" sz="1200" dirty="0"/>
              <a:t>場所に保存されるであろう情報</a:t>
            </a:r>
            <a:endParaRPr lang="en-US" altLang="ja-JP" sz="1200" dirty="0"/>
          </a:p>
          <a:p>
            <a:endParaRPr kumimoji="1" lang="ja-JP" altLang="en-US" sz="1200" dirty="0"/>
          </a:p>
        </p:txBody>
      </p:sp>
      <p:sp>
        <p:nvSpPr>
          <p:cNvPr id="16" name="テキスト ボックス 15">
            <a:extLst>
              <a:ext uri="{FF2B5EF4-FFF2-40B4-BE49-F238E27FC236}">
                <a16:creationId xmlns:a16="http://schemas.microsoft.com/office/drawing/2014/main" id="{8CAA01BE-5C6E-4592-543A-144A88232FA5}"/>
              </a:ext>
            </a:extLst>
          </p:cNvPr>
          <p:cNvSpPr txBox="1"/>
          <p:nvPr/>
        </p:nvSpPr>
        <p:spPr>
          <a:xfrm>
            <a:off x="3258483" y="287850"/>
            <a:ext cx="1916205" cy="369332"/>
          </a:xfrm>
          <a:prstGeom prst="rect">
            <a:avLst/>
          </a:prstGeom>
          <a:noFill/>
        </p:spPr>
        <p:txBody>
          <a:bodyPr wrap="square" rtlCol="0">
            <a:spAutoFit/>
          </a:bodyPr>
          <a:lstStyle/>
          <a:p>
            <a:r>
              <a:rPr kumimoji="1" lang="ja-JP" altLang="en-US" b="1" dirty="0"/>
              <a:t>チャンク分け式</a:t>
            </a:r>
          </a:p>
        </p:txBody>
      </p:sp>
      <p:sp>
        <p:nvSpPr>
          <p:cNvPr id="28" name="正方形/長方形 27">
            <a:extLst>
              <a:ext uri="{FF2B5EF4-FFF2-40B4-BE49-F238E27FC236}">
                <a16:creationId xmlns:a16="http://schemas.microsoft.com/office/drawing/2014/main" id="{11829128-A648-09B4-C193-5AD6EEA42C8E}"/>
              </a:ext>
            </a:extLst>
          </p:cNvPr>
          <p:cNvSpPr/>
          <p:nvPr/>
        </p:nvSpPr>
        <p:spPr>
          <a:xfrm>
            <a:off x="7320621" y="5286988"/>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29" name="正方形/長方形 28">
            <a:extLst>
              <a:ext uri="{FF2B5EF4-FFF2-40B4-BE49-F238E27FC236}">
                <a16:creationId xmlns:a16="http://schemas.microsoft.com/office/drawing/2014/main" id="{C281A191-678D-C5D6-57B5-E58EC43FB9EE}"/>
              </a:ext>
            </a:extLst>
          </p:cNvPr>
          <p:cNvSpPr/>
          <p:nvPr/>
        </p:nvSpPr>
        <p:spPr>
          <a:xfrm>
            <a:off x="8245480" y="5286987"/>
            <a:ext cx="918136" cy="8771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31" name="テキスト ボックス 30">
            <a:extLst>
              <a:ext uri="{FF2B5EF4-FFF2-40B4-BE49-F238E27FC236}">
                <a16:creationId xmlns:a16="http://schemas.microsoft.com/office/drawing/2014/main" id="{0E77A3DA-92BA-A4C8-31F0-99E18D694FCE}"/>
              </a:ext>
            </a:extLst>
          </p:cNvPr>
          <p:cNvSpPr txBox="1"/>
          <p:nvPr/>
        </p:nvSpPr>
        <p:spPr>
          <a:xfrm>
            <a:off x="7507194" y="6163458"/>
            <a:ext cx="460565" cy="215444"/>
          </a:xfrm>
          <a:prstGeom prst="rect">
            <a:avLst/>
          </a:prstGeom>
          <a:noFill/>
        </p:spPr>
        <p:txBody>
          <a:bodyPr wrap="square" rtlCol="0">
            <a:spAutoFit/>
          </a:bodyPr>
          <a:lstStyle/>
          <a:p>
            <a:r>
              <a:rPr lang="ja-JP" altLang="en-US" sz="800" dirty="0"/>
              <a:t>終点</a:t>
            </a:r>
            <a:r>
              <a:rPr lang="en-US" altLang="ja-JP" sz="800" dirty="0"/>
              <a:t>1</a:t>
            </a:r>
            <a:endParaRPr kumimoji="1" lang="ja-JP" altLang="en-US" sz="800" dirty="0"/>
          </a:p>
        </p:txBody>
      </p:sp>
      <p:sp>
        <p:nvSpPr>
          <p:cNvPr id="32" name="テキスト ボックス 31">
            <a:extLst>
              <a:ext uri="{FF2B5EF4-FFF2-40B4-BE49-F238E27FC236}">
                <a16:creationId xmlns:a16="http://schemas.microsoft.com/office/drawing/2014/main" id="{AC9987B0-312A-9EAD-A0C1-94B193C3BBEC}"/>
              </a:ext>
            </a:extLst>
          </p:cNvPr>
          <p:cNvSpPr txBox="1"/>
          <p:nvPr/>
        </p:nvSpPr>
        <p:spPr>
          <a:xfrm>
            <a:off x="7287749" y="5080923"/>
            <a:ext cx="460565" cy="215444"/>
          </a:xfrm>
          <a:prstGeom prst="rect">
            <a:avLst/>
          </a:prstGeom>
          <a:noFill/>
        </p:spPr>
        <p:txBody>
          <a:bodyPr wrap="square" rtlCol="0">
            <a:spAutoFit/>
          </a:bodyPr>
          <a:lstStyle/>
          <a:p>
            <a:r>
              <a:rPr kumimoji="1" lang="ja-JP" altLang="en-US" sz="800" dirty="0"/>
              <a:t>始点</a:t>
            </a:r>
            <a:r>
              <a:rPr kumimoji="1" lang="en-US" altLang="ja-JP" sz="800" dirty="0"/>
              <a:t>1</a:t>
            </a:r>
            <a:endParaRPr kumimoji="1" lang="ja-JP" altLang="en-US" sz="800" dirty="0"/>
          </a:p>
        </p:txBody>
      </p:sp>
      <p:cxnSp>
        <p:nvCxnSpPr>
          <p:cNvPr id="33" name="直線コネクタ 32">
            <a:extLst>
              <a:ext uri="{FF2B5EF4-FFF2-40B4-BE49-F238E27FC236}">
                <a16:creationId xmlns:a16="http://schemas.microsoft.com/office/drawing/2014/main" id="{4E2DF97E-560F-25AC-40C8-52897269EC78}"/>
              </a:ext>
            </a:extLst>
          </p:cNvPr>
          <p:cNvCxnSpPr/>
          <p:nvPr/>
        </p:nvCxnSpPr>
        <p:spPr>
          <a:xfrm>
            <a:off x="7464243" y="5286987"/>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63020D6-FEAE-0E4E-8524-74E62CEA05FE}"/>
              </a:ext>
            </a:extLst>
          </p:cNvPr>
          <p:cNvCxnSpPr/>
          <p:nvPr/>
        </p:nvCxnSpPr>
        <p:spPr>
          <a:xfrm>
            <a:off x="7626171" y="6159392"/>
            <a:ext cx="14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EB3EC8A-F042-DD8F-DFC0-CCB75E5E99EE}"/>
              </a:ext>
            </a:extLst>
          </p:cNvPr>
          <p:cNvCxnSpPr/>
          <p:nvPr/>
        </p:nvCxnSpPr>
        <p:spPr>
          <a:xfrm>
            <a:off x="8611349" y="5286987"/>
            <a:ext cx="149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CD89C7F-140B-CDF7-95DE-2D9DA9D25E9C}"/>
              </a:ext>
            </a:extLst>
          </p:cNvPr>
          <p:cNvCxnSpPr>
            <a:cxnSpLocks/>
          </p:cNvCxnSpPr>
          <p:nvPr/>
        </p:nvCxnSpPr>
        <p:spPr>
          <a:xfrm>
            <a:off x="9163616" y="5563934"/>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9EF5A150-E938-ED8F-BB1F-0443EB14D881}"/>
              </a:ext>
            </a:extLst>
          </p:cNvPr>
          <p:cNvCxnSpPr>
            <a:cxnSpLocks/>
          </p:cNvCxnSpPr>
          <p:nvPr/>
        </p:nvCxnSpPr>
        <p:spPr>
          <a:xfrm>
            <a:off x="8238757" y="5682988"/>
            <a:ext cx="0" cy="1347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7011D6D-0749-024C-222E-E5CDFD1DA8C8}"/>
              </a:ext>
            </a:extLst>
          </p:cNvPr>
          <p:cNvCxnSpPr>
            <a:cxnSpLocks/>
          </p:cNvCxnSpPr>
          <p:nvPr/>
        </p:nvCxnSpPr>
        <p:spPr>
          <a:xfrm>
            <a:off x="9163616" y="5928498"/>
            <a:ext cx="0" cy="172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9DFC2B91-B33E-0879-65D6-A3DA0B520405}"/>
              </a:ext>
            </a:extLst>
          </p:cNvPr>
          <p:cNvCxnSpPr>
            <a:cxnSpLocks/>
          </p:cNvCxnSpPr>
          <p:nvPr/>
        </p:nvCxnSpPr>
        <p:spPr>
          <a:xfrm>
            <a:off x="7320618" y="5650323"/>
            <a:ext cx="0" cy="134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D367FA58-02BC-F62B-4E7D-17541B23322C}"/>
              </a:ext>
            </a:extLst>
          </p:cNvPr>
          <p:cNvSpPr txBox="1"/>
          <p:nvPr/>
        </p:nvSpPr>
        <p:spPr>
          <a:xfrm>
            <a:off x="110947" y="1305718"/>
            <a:ext cx="3799160" cy="276999"/>
          </a:xfrm>
          <a:prstGeom prst="rect">
            <a:avLst/>
          </a:prstGeom>
          <a:noFill/>
        </p:spPr>
        <p:txBody>
          <a:bodyPr wrap="square" rtlCol="0">
            <a:spAutoFit/>
          </a:bodyPr>
          <a:lstStyle/>
          <a:p>
            <a:r>
              <a:rPr kumimoji="1" lang="ja-JP" altLang="en-US" sz="1200" b="1" dirty="0"/>
              <a:t>非破壊編集のために生成順序に依存しない設計法</a:t>
            </a:r>
          </a:p>
        </p:txBody>
      </p:sp>
      <p:sp>
        <p:nvSpPr>
          <p:cNvPr id="5" name="テキスト ボックス 4">
            <a:extLst>
              <a:ext uri="{FF2B5EF4-FFF2-40B4-BE49-F238E27FC236}">
                <a16:creationId xmlns:a16="http://schemas.microsoft.com/office/drawing/2014/main" id="{E50D5626-4FAD-1F93-D0B1-97348BB56450}"/>
              </a:ext>
            </a:extLst>
          </p:cNvPr>
          <p:cNvSpPr txBox="1"/>
          <p:nvPr/>
        </p:nvSpPr>
        <p:spPr>
          <a:xfrm>
            <a:off x="5286283" y="303109"/>
            <a:ext cx="4554070" cy="369332"/>
          </a:xfrm>
          <a:prstGeom prst="rect">
            <a:avLst/>
          </a:prstGeom>
          <a:noFill/>
        </p:spPr>
        <p:txBody>
          <a:bodyPr wrap="square" rtlCol="0">
            <a:spAutoFit/>
          </a:bodyPr>
          <a:lstStyle/>
          <a:p>
            <a:r>
              <a:rPr kumimoji="1" lang="ja-JP" altLang="en-US" dirty="0"/>
              <a:t>生成順の記憶して依存もありかも</a:t>
            </a:r>
            <a:endParaRPr kumimoji="1" lang="en-US" altLang="ja-JP" dirty="0"/>
          </a:p>
        </p:txBody>
      </p:sp>
      <p:sp>
        <p:nvSpPr>
          <p:cNvPr id="6" name="テキスト ボックス 5">
            <a:extLst>
              <a:ext uri="{FF2B5EF4-FFF2-40B4-BE49-F238E27FC236}">
                <a16:creationId xmlns:a16="http://schemas.microsoft.com/office/drawing/2014/main" id="{E73B4A81-3094-AFAA-866D-06D23E25749B}"/>
              </a:ext>
            </a:extLst>
          </p:cNvPr>
          <p:cNvSpPr txBox="1"/>
          <p:nvPr/>
        </p:nvSpPr>
        <p:spPr>
          <a:xfrm>
            <a:off x="4808640" y="4037900"/>
            <a:ext cx="914027" cy="215444"/>
          </a:xfrm>
          <a:prstGeom prst="rect">
            <a:avLst/>
          </a:prstGeom>
          <a:noFill/>
        </p:spPr>
        <p:txBody>
          <a:bodyPr wrap="square" rtlCol="0">
            <a:spAutoFit/>
          </a:bodyPr>
          <a:lstStyle/>
          <a:p>
            <a:r>
              <a:rPr lang="ja-JP" altLang="en-US" sz="800" dirty="0"/>
              <a:t>プレイヤー付近</a:t>
            </a:r>
            <a:endParaRPr kumimoji="1" lang="ja-JP" altLang="en-US" sz="800" dirty="0"/>
          </a:p>
        </p:txBody>
      </p:sp>
      <p:sp>
        <p:nvSpPr>
          <p:cNvPr id="7" name="正方形/長方形 6">
            <a:extLst>
              <a:ext uri="{FF2B5EF4-FFF2-40B4-BE49-F238E27FC236}">
                <a16:creationId xmlns:a16="http://schemas.microsoft.com/office/drawing/2014/main" id="{77CF52D7-13B9-C0AF-A98D-953F34D139C0}"/>
              </a:ext>
            </a:extLst>
          </p:cNvPr>
          <p:cNvSpPr/>
          <p:nvPr/>
        </p:nvSpPr>
        <p:spPr>
          <a:xfrm>
            <a:off x="5379492"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8" name="正方形/長方形 7">
            <a:extLst>
              <a:ext uri="{FF2B5EF4-FFF2-40B4-BE49-F238E27FC236}">
                <a16:creationId xmlns:a16="http://schemas.microsoft.com/office/drawing/2014/main" id="{572ADC3D-F7A8-80F7-4733-40DC49FB68E5}"/>
              </a:ext>
            </a:extLst>
          </p:cNvPr>
          <p:cNvSpPr/>
          <p:nvPr/>
        </p:nvSpPr>
        <p:spPr>
          <a:xfrm>
            <a:off x="5608275"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 name="正方形/長方形 8">
            <a:extLst>
              <a:ext uri="{FF2B5EF4-FFF2-40B4-BE49-F238E27FC236}">
                <a16:creationId xmlns:a16="http://schemas.microsoft.com/office/drawing/2014/main" id="{8D80EEF7-EACA-1FF1-170E-A79B76CEC4DA}"/>
              </a:ext>
            </a:extLst>
          </p:cNvPr>
          <p:cNvSpPr/>
          <p:nvPr/>
        </p:nvSpPr>
        <p:spPr>
          <a:xfrm>
            <a:off x="5608275" y="485711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 name="正方形/長方形 9">
            <a:extLst>
              <a:ext uri="{FF2B5EF4-FFF2-40B4-BE49-F238E27FC236}">
                <a16:creationId xmlns:a16="http://schemas.microsoft.com/office/drawing/2014/main" id="{CF90D9F0-5F95-DC27-02E5-B4AE49E85E26}"/>
              </a:ext>
            </a:extLst>
          </p:cNvPr>
          <p:cNvSpPr/>
          <p:nvPr/>
        </p:nvSpPr>
        <p:spPr>
          <a:xfrm>
            <a:off x="5379492" y="4857112"/>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 name="正方形/長方形 10">
            <a:extLst>
              <a:ext uri="{FF2B5EF4-FFF2-40B4-BE49-F238E27FC236}">
                <a16:creationId xmlns:a16="http://schemas.microsoft.com/office/drawing/2014/main" id="{42DCF071-4E70-2907-0088-B03583B5A001}"/>
              </a:ext>
            </a:extLst>
          </p:cNvPr>
          <p:cNvSpPr/>
          <p:nvPr/>
        </p:nvSpPr>
        <p:spPr>
          <a:xfrm>
            <a:off x="5150709" y="4641668"/>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 name="正方形/長方形 11">
            <a:extLst>
              <a:ext uri="{FF2B5EF4-FFF2-40B4-BE49-F238E27FC236}">
                <a16:creationId xmlns:a16="http://schemas.microsoft.com/office/drawing/2014/main" id="{3C3BD6FF-3133-7164-DFBA-B7D478082A80}"/>
              </a:ext>
            </a:extLst>
          </p:cNvPr>
          <p:cNvSpPr/>
          <p:nvPr/>
        </p:nvSpPr>
        <p:spPr>
          <a:xfrm>
            <a:off x="5150709" y="4857112"/>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 name="正方形/長方形 12">
            <a:extLst>
              <a:ext uri="{FF2B5EF4-FFF2-40B4-BE49-F238E27FC236}">
                <a16:creationId xmlns:a16="http://schemas.microsoft.com/office/drawing/2014/main" id="{7485D015-7433-10B5-F338-DE3BA0FAD2C0}"/>
              </a:ext>
            </a:extLst>
          </p:cNvPr>
          <p:cNvSpPr/>
          <p:nvPr/>
        </p:nvSpPr>
        <p:spPr>
          <a:xfrm>
            <a:off x="5608275" y="5072556"/>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 name="正方形/長方形 13">
            <a:extLst>
              <a:ext uri="{FF2B5EF4-FFF2-40B4-BE49-F238E27FC236}">
                <a16:creationId xmlns:a16="http://schemas.microsoft.com/office/drawing/2014/main" id="{C944E8E7-D2B8-A3CA-FBC0-06CBF7383921}"/>
              </a:ext>
            </a:extLst>
          </p:cNvPr>
          <p:cNvSpPr/>
          <p:nvPr/>
        </p:nvSpPr>
        <p:spPr>
          <a:xfrm>
            <a:off x="5379492" y="5072556"/>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 name="正方形/長方形 14">
            <a:extLst>
              <a:ext uri="{FF2B5EF4-FFF2-40B4-BE49-F238E27FC236}">
                <a16:creationId xmlns:a16="http://schemas.microsoft.com/office/drawing/2014/main" id="{410C80A1-28EF-BE12-41F7-1CF78DEF8C4D}"/>
              </a:ext>
            </a:extLst>
          </p:cNvPr>
          <p:cNvSpPr/>
          <p:nvPr/>
        </p:nvSpPr>
        <p:spPr>
          <a:xfrm>
            <a:off x="5150709" y="5072556"/>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7" name="正方形/長方形 16">
            <a:extLst>
              <a:ext uri="{FF2B5EF4-FFF2-40B4-BE49-F238E27FC236}">
                <a16:creationId xmlns:a16="http://schemas.microsoft.com/office/drawing/2014/main" id="{B597961D-FC7D-3026-45DC-B466E36C8EE7}"/>
              </a:ext>
            </a:extLst>
          </p:cNvPr>
          <p:cNvSpPr/>
          <p:nvPr/>
        </p:nvSpPr>
        <p:spPr>
          <a:xfrm>
            <a:off x="4693143"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30" name="正方形/長方形 29">
            <a:extLst>
              <a:ext uri="{FF2B5EF4-FFF2-40B4-BE49-F238E27FC236}">
                <a16:creationId xmlns:a16="http://schemas.microsoft.com/office/drawing/2014/main" id="{6FF2DF07-38E3-877B-42C0-D225F3781F22}"/>
              </a:ext>
            </a:extLst>
          </p:cNvPr>
          <p:cNvSpPr/>
          <p:nvPr/>
        </p:nvSpPr>
        <p:spPr>
          <a:xfrm>
            <a:off x="4921926"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1" name="正方形/長方形 70">
            <a:extLst>
              <a:ext uri="{FF2B5EF4-FFF2-40B4-BE49-F238E27FC236}">
                <a16:creationId xmlns:a16="http://schemas.microsoft.com/office/drawing/2014/main" id="{6109C4B8-8623-87B9-3919-DD4EC74F2301}"/>
              </a:ext>
            </a:extLst>
          </p:cNvPr>
          <p:cNvSpPr/>
          <p:nvPr/>
        </p:nvSpPr>
        <p:spPr>
          <a:xfrm>
            <a:off x="4921926" y="4857112"/>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2" name="正方形/長方形 71">
            <a:extLst>
              <a:ext uri="{FF2B5EF4-FFF2-40B4-BE49-F238E27FC236}">
                <a16:creationId xmlns:a16="http://schemas.microsoft.com/office/drawing/2014/main" id="{7C873801-2B5E-091E-DD00-259C2B352A96}"/>
              </a:ext>
            </a:extLst>
          </p:cNvPr>
          <p:cNvSpPr/>
          <p:nvPr/>
        </p:nvSpPr>
        <p:spPr>
          <a:xfrm>
            <a:off x="4693143" y="485711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3" name="正方形/長方形 72">
            <a:extLst>
              <a:ext uri="{FF2B5EF4-FFF2-40B4-BE49-F238E27FC236}">
                <a16:creationId xmlns:a16="http://schemas.microsoft.com/office/drawing/2014/main" id="{AEFAACD6-C3EB-4CDA-B641-6CC37289E5F6}"/>
              </a:ext>
            </a:extLst>
          </p:cNvPr>
          <p:cNvSpPr/>
          <p:nvPr/>
        </p:nvSpPr>
        <p:spPr>
          <a:xfrm>
            <a:off x="4464360"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4" name="正方形/長方形 73">
            <a:extLst>
              <a:ext uri="{FF2B5EF4-FFF2-40B4-BE49-F238E27FC236}">
                <a16:creationId xmlns:a16="http://schemas.microsoft.com/office/drawing/2014/main" id="{392DE1EE-D1C9-12E3-7F2F-07B8948C825A}"/>
              </a:ext>
            </a:extLst>
          </p:cNvPr>
          <p:cNvSpPr/>
          <p:nvPr/>
        </p:nvSpPr>
        <p:spPr>
          <a:xfrm>
            <a:off x="4464360" y="485711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5" name="正方形/長方形 74">
            <a:extLst>
              <a:ext uri="{FF2B5EF4-FFF2-40B4-BE49-F238E27FC236}">
                <a16:creationId xmlns:a16="http://schemas.microsoft.com/office/drawing/2014/main" id="{FE91964C-347D-27AA-23CC-EE0C3E19E0C0}"/>
              </a:ext>
            </a:extLst>
          </p:cNvPr>
          <p:cNvSpPr/>
          <p:nvPr/>
        </p:nvSpPr>
        <p:spPr>
          <a:xfrm>
            <a:off x="4921926" y="5072556"/>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6" name="正方形/長方形 75">
            <a:extLst>
              <a:ext uri="{FF2B5EF4-FFF2-40B4-BE49-F238E27FC236}">
                <a16:creationId xmlns:a16="http://schemas.microsoft.com/office/drawing/2014/main" id="{93B5D331-8C15-7E77-CD6B-ADB069AF3728}"/>
              </a:ext>
            </a:extLst>
          </p:cNvPr>
          <p:cNvSpPr/>
          <p:nvPr/>
        </p:nvSpPr>
        <p:spPr>
          <a:xfrm>
            <a:off x="4693143" y="5072556"/>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77" name="正方形/長方形 76">
            <a:extLst>
              <a:ext uri="{FF2B5EF4-FFF2-40B4-BE49-F238E27FC236}">
                <a16:creationId xmlns:a16="http://schemas.microsoft.com/office/drawing/2014/main" id="{85267D8D-80C8-4B5D-07DD-D6B5747854F4}"/>
              </a:ext>
            </a:extLst>
          </p:cNvPr>
          <p:cNvSpPr/>
          <p:nvPr/>
        </p:nvSpPr>
        <p:spPr>
          <a:xfrm>
            <a:off x="4464360" y="507255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87" name="正方形/長方形 86">
            <a:extLst>
              <a:ext uri="{FF2B5EF4-FFF2-40B4-BE49-F238E27FC236}">
                <a16:creationId xmlns:a16="http://schemas.microsoft.com/office/drawing/2014/main" id="{5D8D02F6-6795-D837-599D-5B1B799259A4}"/>
              </a:ext>
            </a:extLst>
          </p:cNvPr>
          <p:cNvSpPr/>
          <p:nvPr/>
        </p:nvSpPr>
        <p:spPr>
          <a:xfrm>
            <a:off x="4693143" y="528052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88" name="正方形/長方形 87">
            <a:extLst>
              <a:ext uri="{FF2B5EF4-FFF2-40B4-BE49-F238E27FC236}">
                <a16:creationId xmlns:a16="http://schemas.microsoft.com/office/drawing/2014/main" id="{50DDD737-FB88-7E5C-1E9E-5806438CE8A9}"/>
              </a:ext>
            </a:extLst>
          </p:cNvPr>
          <p:cNvSpPr/>
          <p:nvPr/>
        </p:nvSpPr>
        <p:spPr>
          <a:xfrm>
            <a:off x="4921926" y="5280529"/>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89" name="正方形/長方形 88">
            <a:extLst>
              <a:ext uri="{FF2B5EF4-FFF2-40B4-BE49-F238E27FC236}">
                <a16:creationId xmlns:a16="http://schemas.microsoft.com/office/drawing/2014/main" id="{746560F7-53CB-A8C2-FFD8-0F5FDCD0CAC6}"/>
              </a:ext>
            </a:extLst>
          </p:cNvPr>
          <p:cNvSpPr/>
          <p:nvPr/>
        </p:nvSpPr>
        <p:spPr>
          <a:xfrm>
            <a:off x="4921926"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0" name="正方形/長方形 89">
            <a:extLst>
              <a:ext uri="{FF2B5EF4-FFF2-40B4-BE49-F238E27FC236}">
                <a16:creationId xmlns:a16="http://schemas.microsoft.com/office/drawing/2014/main" id="{6BE958DD-4ACA-246F-63CB-A5ACA9D59C19}"/>
              </a:ext>
            </a:extLst>
          </p:cNvPr>
          <p:cNvSpPr/>
          <p:nvPr/>
        </p:nvSpPr>
        <p:spPr>
          <a:xfrm>
            <a:off x="4693143"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1" name="正方形/長方形 90">
            <a:extLst>
              <a:ext uri="{FF2B5EF4-FFF2-40B4-BE49-F238E27FC236}">
                <a16:creationId xmlns:a16="http://schemas.microsoft.com/office/drawing/2014/main" id="{3855A18C-91C8-68A6-9CFB-46846C3E09BE}"/>
              </a:ext>
            </a:extLst>
          </p:cNvPr>
          <p:cNvSpPr/>
          <p:nvPr/>
        </p:nvSpPr>
        <p:spPr>
          <a:xfrm>
            <a:off x="4464360" y="528052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2" name="正方形/長方形 91">
            <a:extLst>
              <a:ext uri="{FF2B5EF4-FFF2-40B4-BE49-F238E27FC236}">
                <a16:creationId xmlns:a16="http://schemas.microsoft.com/office/drawing/2014/main" id="{23487264-C562-95FD-BD19-92C6DFAB3703}"/>
              </a:ext>
            </a:extLst>
          </p:cNvPr>
          <p:cNvSpPr/>
          <p:nvPr/>
        </p:nvSpPr>
        <p:spPr>
          <a:xfrm>
            <a:off x="4464360"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3" name="正方形/長方形 92">
            <a:extLst>
              <a:ext uri="{FF2B5EF4-FFF2-40B4-BE49-F238E27FC236}">
                <a16:creationId xmlns:a16="http://schemas.microsoft.com/office/drawing/2014/main" id="{6EF669E9-AE2F-627A-EF69-DFE05385357B}"/>
              </a:ext>
            </a:extLst>
          </p:cNvPr>
          <p:cNvSpPr/>
          <p:nvPr/>
        </p:nvSpPr>
        <p:spPr>
          <a:xfrm>
            <a:off x="4921926"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4" name="正方形/長方形 93">
            <a:extLst>
              <a:ext uri="{FF2B5EF4-FFF2-40B4-BE49-F238E27FC236}">
                <a16:creationId xmlns:a16="http://schemas.microsoft.com/office/drawing/2014/main" id="{D2F68AD0-C953-2F9F-5170-F84A4C7796A0}"/>
              </a:ext>
            </a:extLst>
          </p:cNvPr>
          <p:cNvSpPr/>
          <p:nvPr/>
        </p:nvSpPr>
        <p:spPr>
          <a:xfrm>
            <a:off x="4693143"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5" name="正方形/長方形 94">
            <a:extLst>
              <a:ext uri="{FF2B5EF4-FFF2-40B4-BE49-F238E27FC236}">
                <a16:creationId xmlns:a16="http://schemas.microsoft.com/office/drawing/2014/main" id="{BDF6FEFF-EA84-A966-11CF-1DCE27450E46}"/>
              </a:ext>
            </a:extLst>
          </p:cNvPr>
          <p:cNvSpPr/>
          <p:nvPr/>
        </p:nvSpPr>
        <p:spPr>
          <a:xfrm>
            <a:off x="4464360"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6" name="正方形/長方形 95">
            <a:extLst>
              <a:ext uri="{FF2B5EF4-FFF2-40B4-BE49-F238E27FC236}">
                <a16:creationId xmlns:a16="http://schemas.microsoft.com/office/drawing/2014/main" id="{2ADE34E4-6DA1-CB75-D92B-0CA1AC55A232}"/>
              </a:ext>
            </a:extLst>
          </p:cNvPr>
          <p:cNvSpPr/>
          <p:nvPr/>
        </p:nvSpPr>
        <p:spPr>
          <a:xfrm>
            <a:off x="5379492" y="5280529"/>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7" name="正方形/長方形 96">
            <a:extLst>
              <a:ext uri="{FF2B5EF4-FFF2-40B4-BE49-F238E27FC236}">
                <a16:creationId xmlns:a16="http://schemas.microsoft.com/office/drawing/2014/main" id="{2A6B9085-8B4C-CB37-5985-0578A385DBBD}"/>
              </a:ext>
            </a:extLst>
          </p:cNvPr>
          <p:cNvSpPr/>
          <p:nvPr/>
        </p:nvSpPr>
        <p:spPr>
          <a:xfrm>
            <a:off x="5608275" y="528052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8" name="正方形/長方形 97">
            <a:extLst>
              <a:ext uri="{FF2B5EF4-FFF2-40B4-BE49-F238E27FC236}">
                <a16:creationId xmlns:a16="http://schemas.microsoft.com/office/drawing/2014/main" id="{515259A6-4538-7E40-1B52-3957E32ECFF8}"/>
              </a:ext>
            </a:extLst>
          </p:cNvPr>
          <p:cNvSpPr/>
          <p:nvPr/>
        </p:nvSpPr>
        <p:spPr>
          <a:xfrm>
            <a:off x="5608275"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99" name="正方形/長方形 98">
            <a:extLst>
              <a:ext uri="{FF2B5EF4-FFF2-40B4-BE49-F238E27FC236}">
                <a16:creationId xmlns:a16="http://schemas.microsoft.com/office/drawing/2014/main" id="{AE4AFB95-5E62-9E28-AA60-55A79D8F3854}"/>
              </a:ext>
            </a:extLst>
          </p:cNvPr>
          <p:cNvSpPr/>
          <p:nvPr/>
        </p:nvSpPr>
        <p:spPr>
          <a:xfrm>
            <a:off x="5379492"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0" name="正方形/長方形 99">
            <a:extLst>
              <a:ext uri="{FF2B5EF4-FFF2-40B4-BE49-F238E27FC236}">
                <a16:creationId xmlns:a16="http://schemas.microsoft.com/office/drawing/2014/main" id="{7DAFAD19-CD99-9A5B-763F-173EBDC63E04}"/>
              </a:ext>
            </a:extLst>
          </p:cNvPr>
          <p:cNvSpPr/>
          <p:nvPr/>
        </p:nvSpPr>
        <p:spPr>
          <a:xfrm>
            <a:off x="5150709" y="5280529"/>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1" name="正方形/長方形 100">
            <a:extLst>
              <a:ext uri="{FF2B5EF4-FFF2-40B4-BE49-F238E27FC236}">
                <a16:creationId xmlns:a16="http://schemas.microsoft.com/office/drawing/2014/main" id="{55E4FDDB-75CB-C41B-BBAE-5525AFEEDE2C}"/>
              </a:ext>
            </a:extLst>
          </p:cNvPr>
          <p:cNvSpPr/>
          <p:nvPr/>
        </p:nvSpPr>
        <p:spPr>
          <a:xfrm>
            <a:off x="5150709" y="5495973"/>
            <a:ext cx="228783" cy="215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2" name="正方形/長方形 101">
            <a:extLst>
              <a:ext uri="{FF2B5EF4-FFF2-40B4-BE49-F238E27FC236}">
                <a16:creationId xmlns:a16="http://schemas.microsoft.com/office/drawing/2014/main" id="{47C0EA30-5787-A530-0170-8D9152C3F1F2}"/>
              </a:ext>
            </a:extLst>
          </p:cNvPr>
          <p:cNvSpPr/>
          <p:nvPr/>
        </p:nvSpPr>
        <p:spPr>
          <a:xfrm>
            <a:off x="5608275"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3" name="正方形/長方形 102">
            <a:extLst>
              <a:ext uri="{FF2B5EF4-FFF2-40B4-BE49-F238E27FC236}">
                <a16:creationId xmlns:a16="http://schemas.microsoft.com/office/drawing/2014/main" id="{85F1CBAB-B6A7-2979-3905-A7A75991CF0B}"/>
              </a:ext>
            </a:extLst>
          </p:cNvPr>
          <p:cNvSpPr/>
          <p:nvPr/>
        </p:nvSpPr>
        <p:spPr>
          <a:xfrm>
            <a:off x="5379492"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4" name="正方形/長方形 103">
            <a:extLst>
              <a:ext uri="{FF2B5EF4-FFF2-40B4-BE49-F238E27FC236}">
                <a16:creationId xmlns:a16="http://schemas.microsoft.com/office/drawing/2014/main" id="{29D722AE-1576-67BA-7340-548133FEF630}"/>
              </a:ext>
            </a:extLst>
          </p:cNvPr>
          <p:cNvSpPr/>
          <p:nvPr/>
        </p:nvSpPr>
        <p:spPr>
          <a:xfrm>
            <a:off x="5150709"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5" name="正方形/長方形 104">
            <a:extLst>
              <a:ext uri="{FF2B5EF4-FFF2-40B4-BE49-F238E27FC236}">
                <a16:creationId xmlns:a16="http://schemas.microsoft.com/office/drawing/2014/main" id="{A98E1E01-CBA5-61EF-0996-E965A1AF318E}"/>
              </a:ext>
            </a:extLst>
          </p:cNvPr>
          <p:cNvSpPr/>
          <p:nvPr/>
        </p:nvSpPr>
        <p:spPr>
          <a:xfrm>
            <a:off x="5379492"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6" name="正方形/長方形 105">
            <a:extLst>
              <a:ext uri="{FF2B5EF4-FFF2-40B4-BE49-F238E27FC236}">
                <a16:creationId xmlns:a16="http://schemas.microsoft.com/office/drawing/2014/main" id="{89CD6345-4419-C96D-0EDF-267831DE603E}"/>
              </a:ext>
            </a:extLst>
          </p:cNvPr>
          <p:cNvSpPr/>
          <p:nvPr/>
        </p:nvSpPr>
        <p:spPr>
          <a:xfrm>
            <a:off x="5608275"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7" name="正方形/長方形 106">
            <a:extLst>
              <a:ext uri="{FF2B5EF4-FFF2-40B4-BE49-F238E27FC236}">
                <a16:creationId xmlns:a16="http://schemas.microsoft.com/office/drawing/2014/main" id="{B3CEA079-5EF1-9779-A9A5-256042EDF3ED}"/>
              </a:ext>
            </a:extLst>
          </p:cNvPr>
          <p:cNvSpPr/>
          <p:nvPr/>
        </p:nvSpPr>
        <p:spPr>
          <a:xfrm>
            <a:off x="5150709"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8" name="正方形/長方形 107">
            <a:extLst>
              <a:ext uri="{FF2B5EF4-FFF2-40B4-BE49-F238E27FC236}">
                <a16:creationId xmlns:a16="http://schemas.microsoft.com/office/drawing/2014/main" id="{73F3167F-29A9-0151-5252-1792CC895664}"/>
              </a:ext>
            </a:extLst>
          </p:cNvPr>
          <p:cNvSpPr/>
          <p:nvPr/>
        </p:nvSpPr>
        <p:spPr>
          <a:xfrm>
            <a:off x="4693143"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09" name="正方形/長方形 108">
            <a:extLst>
              <a:ext uri="{FF2B5EF4-FFF2-40B4-BE49-F238E27FC236}">
                <a16:creationId xmlns:a16="http://schemas.microsoft.com/office/drawing/2014/main" id="{DE4EAF29-514F-2895-4962-336B367CEEB9}"/>
              </a:ext>
            </a:extLst>
          </p:cNvPr>
          <p:cNvSpPr/>
          <p:nvPr/>
        </p:nvSpPr>
        <p:spPr>
          <a:xfrm>
            <a:off x="4921926"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0" name="正方形/長方形 109">
            <a:extLst>
              <a:ext uri="{FF2B5EF4-FFF2-40B4-BE49-F238E27FC236}">
                <a16:creationId xmlns:a16="http://schemas.microsoft.com/office/drawing/2014/main" id="{98BF106B-1308-BB33-2740-B120DF5FEC99}"/>
              </a:ext>
            </a:extLst>
          </p:cNvPr>
          <p:cNvSpPr/>
          <p:nvPr/>
        </p:nvSpPr>
        <p:spPr>
          <a:xfrm>
            <a:off x="4464360"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1" name="正方形/長方形 110">
            <a:extLst>
              <a:ext uri="{FF2B5EF4-FFF2-40B4-BE49-F238E27FC236}">
                <a16:creationId xmlns:a16="http://schemas.microsoft.com/office/drawing/2014/main" id="{A06CDFED-F58F-A363-777B-6C14AFFD9477}"/>
              </a:ext>
            </a:extLst>
          </p:cNvPr>
          <p:cNvSpPr/>
          <p:nvPr/>
        </p:nvSpPr>
        <p:spPr>
          <a:xfrm>
            <a:off x="5833704" y="4641668"/>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2" name="正方形/長方形 111">
            <a:extLst>
              <a:ext uri="{FF2B5EF4-FFF2-40B4-BE49-F238E27FC236}">
                <a16:creationId xmlns:a16="http://schemas.microsoft.com/office/drawing/2014/main" id="{0DFC0C85-B5F8-DA1C-D3E6-FEE03D24021F}"/>
              </a:ext>
            </a:extLst>
          </p:cNvPr>
          <p:cNvSpPr/>
          <p:nvPr/>
        </p:nvSpPr>
        <p:spPr>
          <a:xfrm>
            <a:off x="5833704" y="485711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3" name="正方形/長方形 112">
            <a:extLst>
              <a:ext uri="{FF2B5EF4-FFF2-40B4-BE49-F238E27FC236}">
                <a16:creationId xmlns:a16="http://schemas.microsoft.com/office/drawing/2014/main" id="{74EEDEFB-B761-141C-12F5-48E2C2E66988}"/>
              </a:ext>
            </a:extLst>
          </p:cNvPr>
          <p:cNvSpPr/>
          <p:nvPr/>
        </p:nvSpPr>
        <p:spPr>
          <a:xfrm>
            <a:off x="5833704" y="507255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4" name="正方形/長方形 113">
            <a:extLst>
              <a:ext uri="{FF2B5EF4-FFF2-40B4-BE49-F238E27FC236}">
                <a16:creationId xmlns:a16="http://schemas.microsoft.com/office/drawing/2014/main" id="{9FCB1A6F-DA8F-F385-193B-6583F21B65B1}"/>
              </a:ext>
            </a:extLst>
          </p:cNvPr>
          <p:cNvSpPr/>
          <p:nvPr/>
        </p:nvSpPr>
        <p:spPr>
          <a:xfrm>
            <a:off x="5833704" y="528052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5" name="正方形/長方形 114">
            <a:extLst>
              <a:ext uri="{FF2B5EF4-FFF2-40B4-BE49-F238E27FC236}">
                <a16:creationId xmlns:a16="http://schemas.microsoft.com/office/drawing/2014/main" id="{D97EC72A-5D49-D995-4189-627EB99E0F69}"/>
              </a:ext>
            </a:extLst>
          </p:cNvPr>
          <p:cNvSpPr/>
          <p:nvPr/>
        </p:nvSpPr>
        <p:spPr>
          <a:xfrm>
            <a:off x="5833704" y="549597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6" name="正方形/長方形 115">
            <a:extLst>
              <a:ext uri="{FF2B5EF4-FFF2-40B4-BE49-F238E27FC236}">
                <a16:creationId xmlns:a16="http://schemas.microsoft.com/office/drawing/2014/main" id="{945F7877-91DB-2751-21F0-9790B1FAE899}"/>
              </a:ext>
            </a:extLst>
          </p:cNvPr>
          <p:cNvSpPr/>
          <p:nvPr/>
        </p:nvSpPr>
        <p:spPr>
          <a:xfrm>
            <a:off x="5833704" y="5711417"/>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7" name="正方形/長方形 116">
            <a:extLst>
              <a:ext uri="{FF2B5EF4-FFF2-40B4-BE49-F238E27FC236}">
                <a16:creationId xmlns:a16="http://schemas.microsoft.com/office/drawing/2014/main" id="{6196C027-FE98-7074-EAD3-9D4F531178B3}"/>
              </a:ext>
            </a:extLst>
          </p:cNvPr>
          <p:cNvSpPr/>
          <p:nvPr/>
        </p:nvSpPr>
        <p:spPr>
          <a:xfrm>
            <a:off x="5833704" y="443369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18" name="楕円 117">
            <a:extLst>
              <a:ext uri="{FF2B5EF4-FFF2-40B4-BE49-F238E27FC236}">
                <a16:creationId xmlns:a16="http://schemas.microsoft.com/office/drawing/2014/main" id="{B62EB191-9375-DF17-E448-84698069A292}"/>
              </a:ext>
            </a:extLst>
          </p:cNvPr>
          <p:cNvSpPr/>
          <p:nvPr/>
        </p:nvSpPr>
        <p:spPr>
          <a:xfrm>
            <a:off x="5240564" y="5152476"/>
            <a:ext cx="45719" cy="4571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CAC0D8FD-BDFC-90DD-9F98-8E51C9DB113B}"/>
              </a:ext>
            </a:extLst>
          </p:cNvPr>
          <p:cNvSpPr/>
          <p:nvPr/>
        </p:nvSpPr>
        <p:spPr>
          <a:xfrm>
            <a:off x="1413703"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0" name="正方形/長方形 119">
            <a:extLst>
              <a:ext uri="{FF2B5EF4-FFF2-40B4-BE49-F238E27FC236}">
                <a16:creationId xmlns:a16="http://schemas.microsoft.com/office/drawing/2014/main" id="{FC069250-09E8-8CDF-80F8-C82D6B16E679}"/>
              </a:ext>
            </a:extLst>
          </p:cNvPr>
          <p:cNvSpPr/>
          <p:nvPr/>
        </p:nvSpPr>
        <p:spPr>
          <a:xfrm>
            <a:off x="1642486"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1" name="正方形/長方形 120">
            <a:extLst>
              <a:ext uri="{FF2B5EF4-FFF2-40B4-BE49-F238E27FC236}">
                <a16:creationId xmlns:a16="http://schemas.microsoft.com/office/drawing/2014/main" id="{45D35E19-0839-5030-32CA-9FE58067FA86}"/>
              </a:ext>
            </a:extLst>
          </p:cNvPr>
          <p:cNvSpPr/>
          <p:nvPr/>
        </p:nvSpPr>
        <p:spPr>
          <a:xfrm>
            <a:off x="1642486"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2" name="正方形/長方形 121">
            <a:extLst>
              <a:ext uri="{FF2B5EF4-FFF2-40B4-BE49-F238E27FC236}">
                <a16:creationId xmlns:a16="http://schemas.microsoft.com/office/drawing/2014/main" id="{47F0F782-15EB-F9F1-8EAD-78CFA7E738AE}"/>
              </a:ext>
            </a:extLst>
          </p:cNvPr>
          <p:cNvSpPr/>
          <p:nvPr/>
        </p:nvSpPr>
        <p:spPr>
          <a:xfrm>
            <a:off x="1413703"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3" name="正方形/長方形 122">
            <a:extLst>
              <a:ext uri="{FF2B5EF4-FFF2-40B4-BE49-F238E27FC236}">
                <a16:creationId xmlns:a16="http://schemas.microsoft.com/office/drawing/2014/main" id="{6843A28F-6AE0-256D-050C-0731B43C7C67}"/>
              </a:ext>
            </a:extLst>
          </p:cNvPr>
          <p:cNvSpPr/>
          <p:nvPr/>
        </p:nvSpPr>
        <p:spPr>
          <a:xfrm>
            <a:off x="1184920"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4" name="正方形/長方形 123">
            <a:extLst>
              <a:ext uri="{FF2B5EF4-FFF2-40B4-BE49-F238E27FC236}">
                <a16:creationId xmlns:a16="http://schemas.microsoft.com/office/drawing/2014/main" id="{0C5C5601-E555-54B0-C6E5-8C61F5E87D58}"/>
              </a:ext>
            </a:extLst>
          </p:cNvPr>
          <p:cNvSpPr/>
          <p:nvPr/>
        </p:nvSpPr>
        <p:spPr>
          <a:xfrm>
            <a:off x="1184920"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5" name="正方形/長方形 124">
            <a:extLst>
              <a:ext uri="{FF2B5EF4-FFF2-40B4-BE49-F238E27FC236}">
                <a16:creationId xmlns:a16="http://schemas.microsoft.com/office/drawing/2014/main" id="{87B881B7-10EA-EAAB-F9B1-41649C017B99}"/>
              </a:ext>
            </a:extLst>
          </p:cNvPr>
          <p:cNvSpPr/>
          <p:nvPr/>
        </p:nvSpPr>
        <p:spPr>
          <a:xfrm>
            <a:off x="1642486"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6" name="正方形/長方形 125">
            <a:extLst>
              <a:ext uri="{FF2B5EF4-FFF2-40B4-BE49-F238E27FC236}">
                <a16:creationId xmlns:a16="http://schemas.microsoft.com/office/drawing/2014/main" id="{CC88413E-7EA2-3A2E-83F3-973769E2F293}"/>
              </a:ext>
            </a:extLst>
          </p:cNvPr>
          <p:cNvSpPr/>
          <p:nvPr/>
        </p:nvSpPr>
        <p:spPr>
          <a:xfrm>
            <a:off x="1413703"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7" name="正方形/長方形 126">
            <a:extLst>
              <a:ext uri="{FF2B5EF4-FFF2-40B4-BE49-F238E27FC236}">
                <a16:creationId xmlns:a16="http://schemas.microsoft.com/office/drawing/2014/main" id="{D02C8894-641F-F69F-CBF9-14B642BBD5FA}"/>
              </a:ext>
            </a:extLst>
          </p:cNvPr>
          <p:cNvSpPr/>
          <p:nvPr/>
        </p:nvSpPr>
        <p:spPr>
          <a:xfrm>
            <a:off x="1184920"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8" name="正方形/長方形 127">
            <a:extLst>
              <a:ext uri="{FF2B5EF4-FFF2-40B4-BE49-F238E27FC236}">
                <a16:creationId xmlns:a16="http://schemas.microsoft.com/office/drawing/2014/main" id="{D9DFF2FC-E210-BFD8-DD41-A869D031B18A}"/>
              </a:ext>
            </a:extLst>
          </p:cNvPr>
          <p:cNvSpPr/>
          <p:nvPr/>
        </p:nvSpPr>
        <p:spPr>
          <a:xfrm>
            <a:off x="727354"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29" name="正方形/長方形 128">
            <a:extLst>
              <a:ext uri="{FF2B5EF4-FFF2-40B4-BE49-F238E27FC236}">
                <a16:creationId xmlns:a16="http://schemas.microsoft.com/office/drawing/2014/main" id="{659AF6ED-DE3D-4C7A-741E-FE6E79BDDB19}"/>
              </a:ext>
            </a:extLst>
          </p:cNvPr>
          <p:cNvSpPr/>
          <p:nvPr/>
        </p:nvSpPr>
        <p:spPr>
          <a:xfrm>
            <a:off x="956137"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0" name="正方形/長方形 129">
            <a:extLst>
              <a:ext uri="{FF2B5EF4-FFF2-40B4-BE49-F238E27FC236}">
                <a16:creationId xmlns:a16="http://schemas.microsoft.com/office/drawing/2014/main" id="{C3D1A42F-A7AE-4048-B983-3D5C9A572797}"/>
              </a:ext>
            </a:extLst>
          </p:cNvPr>
          <p:cNvSpPr/>
          <p:nvPr/>
        </p:nvSpPr>
        <p:spPr>
          <a:xfrm>
            <a:off x="956137"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1" name="正方形/長方形 130">
            <a:extLst>
              <a:ext uri="{FF2B5EF4-FFF2-40B4-BE49-F238E27FC236}">
                <a16:creationId xmlns:a16="http://schemas.microsoft.com/office/drawing/2014/main" id="{8FE556BA-7136-3750-14F7-6F99A2FBF8B7}"/>
              </a:ext>
            </a:extLst>
          </p:cNvPr>
          <p:cNvSpPr/>
          <p:nvPr/>
        </p:nvSpPr>
        <p:spPr>
          <a:xfrm>
            <a:off x="727354"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2" name="正方形/長方形 131">
            <a:extLst>
              <a:ext uri="{FF2B5EF4-FFF2-40B4-BE49-F238E27FC236}">
                <a16:creationId xmlns:a16="http://schemas.microsoft.com/office/drawing/2014/main" id="{2015D2F1-314C-18F6-C652-A89C16FEC132}"/>
              </a:ext>
            </a:extLst>
          </p:cNvPr>
          <p:cNvSpPr/>
          <p:nvPr/>
        </p:nvSpPr>
        <p:spPr>
          <a:xfrm>
            <a:off x="498571"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3" name="正方形/長方形 132">
            <a:extLst>
              <a:ext uri="{FF2B5EF4-FFF2-40B4-BE49-F238E27FC236}">
                <a16:creationId xmlns:a16="http://schemas.microsoft.com/office/drawing/2014/main" id="{904F2EF3-E290-A903-4898-1465336C8F30}"/>
              </a:ext>
            </a:extLst>
          </p:cNvPr>
          <p:cNvSpPr/>
          <p:nvPr/>
        </p:nvSpPr>
        <p:spPr>
          <a:xfrm>
            <a:off x="498571"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4" name="正方形/長方形 133">
            <a:extLst>
              <a:ext uri="{FF2B5EF4-FFF2-40B4-BE49-F238E27FC236}">
                <a16:creationId xmlns:a16="http://schemas.microsoft.com/office/drawing/2014/main" id="{7875865A-CC5E-336B-E45A-01BAEBB12C89}"/>
              </a:ext>
            </a:extLst>
          </p:cNvPr>
          <p:cNvSpPr/>
          <p:nvPr/>
        </p:nvSpPr>
        <p:spPr>
          <a:xfrm>
            <a:off x="956137"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5" name="正方形/長方形 134">
            <a:extLst>
              <a:ext uri="{FF2B5EF4-FFF2-40B4-BE49-F238E27FC236}">
                <a16:creationId xmlns:a16="http://schemas.microsoft.com/office/drawing/2014/main" id="{A2902BB7-0464-7D3F-B00D-64B715FA1611}"/>
              </a:ext>
            </a:extLst>
          </p:cNvPr>
          <p:cNvSpPr/>
          <p:nvPr/>
        </p:nvSpPr>
        <p:spPr>
          <a:xfrm>
            <a:off x="727354"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6" name="正方形/長方形 135">
            <a:extLst>
              <a:ext uri="{FF2B5EF4-FFF2-40B4-BE49-F238E27FC236}">
                <a16:creationId xmlns:a16="http://schemas.microsoft.com/office/drawing/2014/main" id="{EB38791A-AD09-D95F-A618-960BA1DE9EFE}"/>
              </a:ext>
            </a:extLst>
          </p:cNvPr>
          <p:cNvSpPr/>
          <p:nvPr/>
        </p:nvSpPr>
        <p:spPr>
          <a:xfrm>
            <a:off x="498571"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7" name="正方形/長方形 136">
            <a:extLst>
              <a:ext uri="{FF2B5EF4-FFF2-40B4-BE49-F238E27FC236}">
                <a16:creationId xmlns:a16="http://schemas.microsoft.com/office/drawing/2014/main" id="{4E0D953E-CFEF-53A5-68C3-83A56CAC66A7}"/>
              </a:ext>
            </a:extLst>
          </p:cNvPr>
          <p:cNvSpPr/>
          <p:nvPr/>
        </p:nvSpPr>
        <p:spPr>
          <a:xfrm>
            <a:off x="727354"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8" name="正方形/長方形 137">
            <a:extLst>
              <a:ext uri="{FF2B5EF4-FFF2-40B4-BE49-F238E27FC236}">
                <a16:creationId xmlns:a16="http://schemas.microsoft.com/office/drawing/2014/main" id="{7EDD7CAE-8BC5-AA9E-2A8A-A283D91E32D5}"/>
              </a:ext>
            </a:extLst>
          </p:cNvPr>
          <p:cNvSpPr/>
          <p:nvPr/>
        </p:nvSpPr>
        <p:spPr>
          <a:xfrm>
            <a:off x="956137"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9" name="正方形/長方形 138">
            <a:extLst>
              <a:ext uri="{FF2B5EF4-FFF2-40B4-BE49-F238E27FC236}">
                <a16:creationId xmlns:a16="http://schemas.microsoft.com/office/drawing/2014/main" id="{D43A8A4F-0772-D874-4832-022DD5756EFE}"/>
              </a:ext>
            </a:extLst>
          </p:cNvPr>
          <p:cNvSpPr/>
          <p:nvPr/>
        </p:nvSpPr>
        <p:spPr>
          <a:xfrm>
            <a:off x="956137"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0" name="正方形/長方形 139">
            <a:extLst>
              <a:ext uri="{FF2B5EF4-FFF2-40B4-BE49-F238E27FC236}">
                <a16:creationId xmlns:a16="http://schemas.microsoft.com/office/drawing/2014/main" id="{A835A32A-4664-7776-5031-57A717411D6A}"/>
              </a:ext>
            </a:extLst>
          </p:cNvPr>
          <p:cNvSpPr/>
          <p:nvPr/>
        </p:nvSpPr>
        <p:spPr>
          <a:xfrm>
            <a:off x="727354"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1" name="正方形/長方形 140">
            <a:extLst>
              <a:ext uri="{FF2B5EF4-FFF2-40B4-BE49-F238E27FC236}">
                <a16:creationId xmlns:a16="http://schemas.microsoft.com/office/drawing/2014/main" id="{DF4AAEFD-C84B-A022-911E-993DAF5AB146}"/>
              </a:ext>
            </a:extLst>
          </p:cNvPr>
          <p:cNvSpPr/>
          <p:nvPr/>
        </p:nvSpPr>
        <p:spPr>
          <a:xfrm>
            <a:off x="498571"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2" name="正方形/長方形 141">
            <a:extLst>
              <a:ext uri="{FF2B5EF4-FFF2-40B4-BE49-F238E27FC236}">
                <a16:creationId xmlns:a16="http://schemas.microsoft.com/office/drawing/2014/main" id="{063C4338-718E-EC04-F3AF-415F2E3D3804}"/>
              </a:ext>
            </a:extLst>
          </p:cNvPr>
          <p:cNvSpPr/>
          <p:nvPr/>
        </p:nvSpPr>
        <p:spPr>
          <a:xfrm>
            <a:off x="498571"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3" name="正方形/長方形 142">
            <a:extLst>
              <a:ext uri="{FF2B5EF4-FFF2-40B4-BE49-F238E27FC236}">
                <a16:creationId xmlns:a16="http://schemas.microsoft.com/office/drawing/2014/main" id="{AEB9E474-8F2F-E2DB-8314-ECA033895584}"/>
              </a:ext>
            </a:extLst>
          </p:cNvPr>
          <p:cNvSpPr/>
          <p:nvPr/>
        </p:nvSpPr>
        <p:spPr>
          <a:xfrm>
            <a:off x="956137"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4" name="正方形/長方形 143">
            <a:extLst>
              <a:ext uri="{FF2B5EF4-FFF2-40B4-BE49-F238E27FC236}">
                <a16:creationId xmlns:a16="http://schemas.microsoft.com/office/drawing/2014/main" id="{EA41FA1C-5B54-3512-5C91-FD7AC66AB22E}"/>
              </a:ext>
            </a:extLst>
          </p:cNvPr>
          <p:cNvSpPr/>
          <p:nvPr/>
        </p:nvSpPr>
        <p:spPr>
          <a:xfrm>
            <a:off x="727354"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5" name="正方形/長方形 144">
            <a:extLst>
              <a:ext uri="{FF2B5EF4-FFF2-40B4-BE49-F238E27FC236}">
                <a16:creationId xmlns:a16="http://schemas.microsoft.com/office/drawing/2014/main" id="{A1B5A08A-0575-B803-9080-8E2BEC44D7B8}"/>
              </a:ext>
            </a:extLst>
          </p:cNvPr>
          <p:cNvSpPr/>
          <p:nvPr/>
        </p:nvSpPr>
        <p:spPr>
          <a:xfrm>
            <a:off x="498571"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6" name="正方形/長方形 145">
            <a:extLst>
              <a:ext uri="{FF2B5EF4-FFF2-40B4-BE49-F238E27FC236}">
                <a16:creationId xmlns:a16="http://schemas.microsoft.com/office/drawing/2014/main" id="{E123372E-A000-FB7A-5D16-B0F1D9C5AB03}"/>
              </a:ext>
            </a:extLst>
          </p:cNvPr>
          <p:cNvSpPr/>
          <p:nvPr/>
        </p:nvSpPr>
        <p:spPr>
          <a:xfrm>
            <a:off x="1413703"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7" name="正方形/長方形 146">
            <a:extLst>
              <a:ext uri="{FF2B5EF4-FFF2-40B4-BE49-F238E27FC236}">
                <a16:creationId xmlns:a16="http://schemas.microsoft.com/office/drawing/2014/main" id="{47ACEF0A-1051-245A-D49D-96FF6140338F}"/>
              </a:ext>
            </a:extLst>
          </p:cNvPr>
          <p:cNvSpPr/>
          <p:nvPr/>
        </p:nvSpPr>
        <p:spPr>
          <a:xfrm>
            <a:off x="1642486"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8" name="正方形/長方形 147">
            <a:extLst>
              <a:ext uri="{FF2B5EF4-FFF2-40B4-BE49-F238E27FC236}">
                <a16:creationId xmlns:a16="http://schemas.microsoft.com/office/drawing/2014/main" id="{F222A3A8-FE39-731A-50B5-E5DFDB3850F8}"/>
              </a:ext>
            </a:extLst>
          </p:cNvPr>
          <p:cNvSpPr/>
          <p:nvPr/>
        </p:nvSpPr>
        <p:spPr>
          <a:xfrm>
            <a:off x="1642486"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49" name="正方形/長方形 148">
            <a:extLst>
              <a:ext uri="{FF2B5EF4-FFF2-40B4-BE49-F238E27FC236}">
                <a16:creationId xmlns:a16="http://schemas.microsoft.com/office/drawing/2014/main" id="{9545B2E8-3C26-F5EF-5DCC-416568B59FE5}"/>
              </a:ext>
            </a:extLst>
          </p:cNvPr>
          <p:cNvSpPr/>
          <p:nvPr/>
        </p:nvSpPr>
        <p:spPr>
          <a:xfrm>
            <a:off x="1413703"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0" name="正方形/長方形 149">
            <a:extLst>
              <a:ext uri="{FF2B5EF4-FFF2-40B4-BE49-F238E27FC236}">
                <a16:creationId xmlns:a16="http://schemas.microsoft.com/office/drawing/2014/main" id="{2F90BADC-99C0-E5DE-1943-43481A26D881}"/>
              </a:ext>
            </a:extLst>
          </p:cNvPr>
          <p:cNvSpPr/>
          <p:nvPr/>
        </p:nvSpPr>
        <p:spPr>
          <a:xfrm>
            <a:off x="1184920"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1" name="正方形/長方形 150">
            <a:extLst>
              <a:ext uri="{FF2B5EF4-FFF2-40B4-BE49-F238E27FC236}">
                <a16:creationId xmlns:a16="http://schemas.microsoft.com/office/drawing/2014/main" id="{00C5E4FE-3BCC-0F80-791A-798041E52A59}"/>
              </a:ext>
            </a:extLst>
          </p:cNvPr>
          <p:cNvSpPr/>
          <p:nvPr/>
        </p:nvSpPr>
        <p:spPr>
          <a:xfrm>
            <a:off x="1184920"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2" name="正方形/長方形 151">
            <a:extLst>
              <a:ext uri="{FF2B5EF4-FFF2-40B4-BE49-F238E27FC236}">
                <a16:creationId xmlns:a16="http://schemas.microsoft.com/office/drawing/2014/main" id="{5490780C-E55B-6261-1CE8-2BF2C0481C93}"/>
              </a:ext>
            </a:extLst>
          </p:cNvPr>
          <p:cNvSpPr/>
          <p:nvPr/>
        </p:nvSpPr>
        <p:spPr>
          <a:xfrm>
            <a:off x="1642486"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3" name="正方形/長方形 152">
            <a:extLst>
              <a:ext uri="{FF2B5EF4-FFF2-40B4-BE49-F238E27FC236}">
                <a16:creationId xmlns:a16="http://schemas.microsoft.com/office/drawing/2014/main" id="{E090E7B2-5F05-336E-9E4C-22E5F7725C35}"/>
              </a:ext>
            </a:extLst>
          </p:cNvPr>
          <p:cNvSpPr/>
          <p:nvPr/>
        </p:nvSpPr>
        <p:spPr>
          <a:xfrm>
            <a:off x="1413703"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4" name="正方形/長方形 153">
            <a:extLst>
              <a:ext uri="{FF2B5EF4-FFF2-40B4-BE49-F238E27FC236}">
                <a16:creationId xmlns:a16="http://schemas.microsoft.com/office/drawing/2014/main" id="{501D51A1-E2D2-F879-D95E-CD0BCA488B38}"/>
              </a:ext>
            </a:extLst>
          </p:cNvPr>
          <p:cNvSpPr/>
          <p:nvPr/>
        </p:nvSpPr>
        <p:spPr>
          <a:xfrm>
            <a:off x="1184920"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5" name="正方形/長方形 154">
            <a:extLst>
              <a:ext uri="{FF2B5EF4-FFF2-40B4-BE49-F238E27FC236}">
                <a16:creationId xmlns:a16="http://schemas.microsoft.com/office/drawing/2014/main" id="{AD796953-96B3-EED8-C70D-6CF7DF2233B8}"/>
              </a:ext>
            </a:extLst>
          </p:cNvPr>
          <p:cNvSpPr/>
          <p:nvPr/>
        </p:nvSpPr>
        <p:spPr>
          <a:xfrm>
            <a:off x="1413703"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6" name="正方形/長方形 155">
            <a:extLst>
              <a:ext uri="{FF2B5EF4-FFF2-40B4-BE49-F238E27FC236}">
                <a16:creationId xmlns:a16="http://schemas.microsoft.com/office/drawing/2014/main" id="{F6A1D72B-C877-46A8-73C0-DF56679A033B}"/>
              </a:ext>
            </a:extLst>
          </p:cNvPr>
          <p:cNvSpPr/>
          <p:nvPr/>
        </p:nvSpPr>
        <p:spPr>
          <a:xfrm>
            <a:off x="1642486"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7" name="正方形/長方形 156">
            <a:extLst>
              <a:ext uri="{FF2B5EF4-FFF2-40B4-BE49-F238E27FC236}">
                <a16:creationId xmlns:a16="http://schemas.microsoft.com/office/drawing/2014/main" id="{AB21056D-48EF-397F-E357-860671A4D254}"/>
              </a:ext>
            </a:extLst>
          </p:cNvPr>
          <p:cNvSpPr/>
          <p:nvPr/>
        </p:nvSpPr>
        <p:spPr>
          <a:xfrm>
            <a:off x="1184920"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8" name="正方形/長方形 157">
            <a:extLst>
              <a:ext uri="{FF2B5EF4-FFF2-40B4-BE49-F238E27FC236}">
                <a16:creationId xmlns:a16="http://schemas.microsoft.com/office/drawing/2014/main" id="{06FA14E6-A806-772C-1C55-2F17B7759111}"/>
              </a:ext>
            </a:extLst>
          </p:cNvPr>
          <p:cNvSpPr/>
          <p:nvPr/>
        </p:nvSpPr>
        <p:spPr>
          <a:xfrm>
            <a:off x="727354"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59" name="正方形/長方形 158">
            <a:extLst>
              <a:ext uri="{FF2B5EF4-FFF2-40B4-BE49-F238E27FC236}">
                <a16:creationId xmlns:a16="http://schemas.microsoft.com/office/drawing/2014/main" id="{B5A7CB90-E21A-02FA-F284-EA972BEF2152}"/>
              </a:ext>
            </a:extLst>
          </p:cNvPr>
          <p:cNvSpPr/>
          <p:nvPr/>
        </p:nvSpPr>
        <p:spPr>
          <a:xfrm>
            <a:off x="956137"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0" name="正方形/長方形 159">
            <a:extLst>
              <a:ext uri="{FF2B5EF4-FFF2-40B4-BE49-F238E27FC236}">
                <a16:creationId xmlns:a16="http://schemas.microsoft.com/office/drawing/2014/main" id="{38F980F5-38D0-F864-18BB-395E8568FC9A}"/>
              </a:ext>
            </a:extLst>
          </p:cNvPr>
          <p:cNvSpPr/>
          <p:nvPr/>
        </p:nvSpPr>
        <p:spPr>
          <a:xfrm>
            <a:off x="498571"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1" name="正方形/長方形 160">
            <a:extLst>
              <a:ext uri="{FF2B5EF4-FFF2-40B4-BE49-F238E27FC236}">
                <a16:creationId xmlns:a16="http://schemas.microsoft.com/office/drawing/2014/main" id="{B9C8EF87-D419-6D41-77B7-63CCE54959F2}"/>
              </a:ext>
            </a:extLst>
          </p:cNvPr>
          <p:cNvSpPr/>
          <p:nvPr/>
        </p:nvSpPr>
        <p:spPr>
          <a:xfrm>
            <a:off x="1867915" y="3879475"/>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2" name="正方形/長方形 161">
            <a:extLst>
              <a:ext uri="{FF2B5EF4-FFF2-40B4-BE49-F238E27FC236}">
                <a16:creationId xmlns:a16="http://schemas.microsoft.com/office/drawing/2014/main" id="{72D14A29-B4CE-045A-BCD6-CA22EB46293E}"/>
              </a:ext>
            </a:extLst>
          </p:cNvPr>
          <p:cNvSpPr/>
          <p:nvPr/>
        </p:nvSpPr>
        <p:spPr>
          <a:xfrm>
            <a:off x="1867915" y="4094919"/>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3" name="正方形/長方形 162">
            <a:extLst>
              <a:ext uri="{FF2B5EF4-FFF2-40B4-BE49-F238E27FC236}">
                <a16:creationId xmlns:a16="http://schemas.microsoft.com/office/drawing/2014/main" id="{065E7C3E-D456-D5A4-7F4A-39F1C79C4152}"/>
              </a:ext>
            </a:extLst>
          </p:cNvPr>
          <p:cNvSpPr/>
          <p:nvPr/>
        </p:nvSpPr>
        <p:spPr>
          <a:xfrm>
            <a:off x="1867915" y="4310363"/>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4" name="正方形/長方形 163">
            <a:extLst>
              <a:ext uri="{FF2B5EF4-FFF2-40B4-BE49-F238E27FC236}">
                <a16:creationId xmlns:a16="http://schemas.microsoft.com/office/drawing/2014/main" id="{3CBA5260-1B2E-F58F-CB18-1D2A1460DC9E}"/>
              </a:ext>
            </a:extLst>
          </p:cNvPr>
          <p:cNvSpPr/>
          <p:nvPr/>
        </p:nvSpPr>
        <p:spPr>
          <a:xfrm>
            <a:off x="1867915" y="4518336"/>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5" name="正方形/長方形 164">
            <a:extLst>
              <a:ext uri="{FF2B5EF4-FFF2-40B4-BE49-F238E27FC236}">
                <a16:creationId xmlns:a16="http://schemas.microsoft.com/office/drawing/2014/main" id="{EA7DB929-DF0C-9F86-6877-2F678052923E}"/>
              </a:ext>
            </a:extLst>
          </p:cNvPr>
          <p:cNvSpPr/>
          <p:nvPr/>
        </p:nvSpPr>
        <p:spPr>
          <a:xfrm>
            <a:off x="1867915" y="4733780"/>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6" name="正方形/長方形 165">
            <a:extLst>
              <a:ext uri="{FF2B5EF4-FFF2-40B4-BE49-F238E27FC236}">
                <a16:creationId xmlns:a16="http://schemas.microsoft.com/office/drawing/2014/main" id="{963A7C86-DC5B-EC14-5B6D-15AB266FC0F7}"/>
              </a:ext>
            </a:extLst>
          </p:cNvPr>
          <p:cNvSpPr/>
          <p:nvPr/>
        </p:nvSpPr>
        <p:spPr>
          <a:xfrm>
            <a:off x="1867915" y="4949224"/>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7" name="正方形/長方形 166">
            <a:extLst>
              <a:ext uri="{FF2B5EF4-FFF2-40B4-BE49-F238E27FC236}">
                <a16:creationId xmlns:a16="http://schemas.microsoft.com/office/drawing/2014/main" id="{C7652DAD-7433-9459-53FA-2EEFE646D247}"/>
              </a:ext>
            </a:extLst>
          </p:cNvPr>
          <p:cNvSpPr/>
          <p:nvPr/>
        </p:nvSpPr>
        <p:spPr>
          <a:xfrm>
            <a:off x="1867915" y="3671502"/>
            <a:ext cx="228783" cy="2154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68" name="楕円 167">
            <a:extLst>
              <a:ext uri="{FF2B5EF4-FFF2-40B4-BE49-F238E27FC236}">
                <a16:creationId xmlns:a16="http://schemas.microsoft.com/office/drawing/2014/main" id="{298E8B09-3DFD-F6A5-F4C6-977BC00E4929}"/>
              </a:ext>
            </a:extLst>
          </p:cNvPr>
          <p:cNvSpPr/>
          <p:nvPr/>
        </p:nvSpPr>
        <p:spPr>
          <a:xfrm>
            <a:off x="1274775" y="4390283"/>
            <a:ext cx="45719" cy="45719"/>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フリーフォーム: 図形 168">
            <a:extLst>
              <a:ext uri="{FF2B5EF4-FFF2-40B4-BE49-F238E27FC236}">
                <a16:creationId xmlns:a16="http://schemas.microsoft.com/office/drawing/2014/main" id="{5A15195F-0E1D-2166-86D4-0C122DA03213}"/>
              </a:ext>
            </a:extLst>
          </p:cNvPr>
          <p:cNvSpPr/>
          <p:nvPr/>
        </p:nvSpPr>
        <p:spPr>
          <a:xfrm>
            <a:off x="1126237" y="4376211"/>
            <a:ext cx="1287976" cy="877189"/>
          </a:xfrm>
          <a:custGeom>
            <a:avLst/>
            <a:gdLst>
              <a:gd name="connsiteX0" fmla="*/ 0 w 1780989"/>
              <a:gd name="connsiteY0" fmla="*/ 693271 h 1195294"/>
              <a:gd name="connsiteX1" fmla="*/ 0 w 1780989"/>
              <a:gd name="connsiteY1" fmla="*/ 693271 h 1195294"/>
              <a:gd name="connsiteX2" fmla="*/ 597647 w 1780989"/>
              <a:gd name="connsiteY2" fmla="*/ 1045882 h 1195294"/>
              <a:gd name="connsiteX3" fmla="*/ 860612 w 1780989"/>
              <a:gd name="connsiteY3" fmla="*/ 1147482 h 1195294"/>
              <a:gd name="connsiteX4" fmla="*/ 1004047 w 1780989"/>
              <a:gd name="connsiteY4" fmla="*/ 1195294 h 1195294"/>
              <a:gd name="connsiteX5" fmla="*/ 1780989 w 1780989"/>
              <a:gd name="connsiteY5" fmla="*/ 615577 h 1195294"/>
              <a:gd name="connsiteX6" fmla="*/ 1105647 w 1780989"/>
              <a:gd name="connsiteY6" fmla="*/ 0 h 1195294"/>
              <a:gd name="connsiteX7" fmla="*/ 0 w 1780989"/>
              <a:gd name="connsiteY7" fmla="*/ 693271 h 119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989" h="1195294">
                <a:moveTo>
                  <a:pt x="0" y="693271"/>
                </a:moveTo>
                <a:lnTo>
                  <a:pt x="0" y="693271"/>
                </a:lnTo>
                <a:cubicBezTo>
                  <a:pt x="339608" y="942779"/>
                  <a:pt x="222046" y="887735"/>
                  <a:pt x="597647" y="1045882"/>
                </a:cubicBezTo>
                <a:cubicBezTo>
                  <a:pt x="684253" y="1082348"/>
                  <a:pt x="772414" y="1115056"/>
                  <a:pt x="860612" y="1147482"/>
                </a:cubicBezTo>
                <a:cubicBezTo>
                  <a:pt x="907914" y="1164873"/>
                  <a:pt x="1004047" y="1195294"/>
                  <a:pt x="1004047" y="1195294"/>
                </a:cubicBezTo>
                <a:lnTo>
                  <a:pt x="1780989" y="615577"/>
                </a:lnTo>
                <a:lnTo>
                  <a:pt x="1105647" y="0"/>
                </a:lnTo>
                <a:lnTo>
                  <a:pt x="0" y="693271"/>
                </a:lnTo>
                <a:close/>
              </a:path>
            </a:pathLst>
          </a:cu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フリーフォーム: 図形 169">
            <a:extLst>
              <a:ext uri="{FF2B5EF4-FFF2-40B4-BE49-F238E27FC236}">
                <a16:creationId xmlns:a16="http://schemas.microsoft.com/office/drawing/2014/main" id="{53357B20-49ED-AFA8-E24E-DE0C58108192}"/>
              </a:ext>
            </a:extLst>
          </p:cNvPr>
          <p:cNvSpPr/>
          <p:nvPr/>
        </p:nvSpPr>
        <p:spPr>
          <a:xfrm>
            <a:off x="570657" y="3252052"/>
            <a:ext cx="1421658" cy="1641916"/>
          </a:xfrm>
          <a:custGeom>
            <a:avLst/>
            <a:gdLst>
              <a:gd name="connsiteX0" fmla="*/ 1328216 w 1421658"/>
              <a:gd name="connsiteY0" fmla="*/ 1127983 h 1641916"/>
              <a:gd name="connsiteX1" fmla="*/ 560654 w 1421658"/>
              <a:gd name="connsiteY1" fmla="*/ 1641916 h 1641916"/>
              <a:gd name="connsiteX2" fmla="*/ 6674 w 1421658"/>
              <a:gd name="connsiteY2" fmla="*/ 1414984 h 1641916"/>
              <a:gd name="connsiteX3" fmla="*/ 0 w 1421658"/>
              <a:gd name="connsiteY3" fmla="*/ 847656 h 1641916"/>
              <a:gd name="connsiteX4" fmla="*/ 327048 w 1421658"/>
              <a:gd name="connsiteY4" fmla="*/ 133489 h 1641916"/>
              <a:gd name="connsiteX5" fmla="*/ 1121308 w 1421658"/>
              <a:gd name="connsiteY5" fmla="*/ 0 h 1641916"/>
              <a:gd name="connsiteX6" fmla="*/ 1421658 w 1421658"/>
              <a:gd name="connsiteY6" fmla="*/ 340398 h 1641916"/>
              <a:gd name="connsiteX7" fmla="*/ 1328216 w 1421658"/>
              <a:gd name="connsiteY7" fmla="*/ 1127983 h 16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658" h="1641916">
                <a:moveTo>
                  <a:pt x="1328216" y="1127983"/>
                </a:moveTo>
                <a:lnTo>
                  <a:pt x="560654" y="1641916"/>
                </a:lnTo>
                <a:lnTo>
                  <a:pt x="6674" y="1414984"/>
                </a:lnTo>
                <a:cubicBezTo>
                  <a:pt x="4449" y="1225875"/>
                  <a:pt x="2225" y="1036765"/>
                  <a:pt x="0" y="847656"/>
                </a:cubicBezTo>
                <a:lnTo>
                  <a:pt x="327048" y="133489"/>
                </a:lnTo>
                <a:lnTo>
                  <a:pt x="1121308" y="0"/>
                </a:lnTo>
                <a:lnTo>
                  <a:pt x="1421658" y="340398"/>
                </a:lnTo>
                <a:lnTo>
                  <a:pt x="1328216" y="1127983"/>
                </a:lnTo>
                <a:close/>
              </a:path>
            </a:pathLst>
          </a:custGeom>
          <a:solidFill>
            <a:srgbClr val="92D05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フリーフォーム: 図形 171">
            <a:extLst>
              <a:ext uri="{FF2B5EF4-FFF2-40B4-BE49-F238E27FC236}">
                <a16:creationId xmlns:a16="http://schemas.microsoft.com/office/drawing/2014/main" id="{499AEDB8-AC3C-2BFE-99FA-94A29F1C9E66}"/>
              </a:ext>
            </a:extLst>
          </p:cNvPr>
          <p:cNvSpPr/>
          <p:nvPr/>
        </p:nvSpPr>
        <p:spPr>
          <a:xfrm>
            <a:off x="1912222" y="3605798"/>
            <a:ext cx="1241448" cy="1188053"/>
          </a:xfrm>
          <a:custGeom>
            <a:avLst/>
            <a:gdLst>
              <a:gd name="connsiteX0" fmla="*/ 80093 w 1241448"/>
              <a:gd name="connsiteY0" fmla="*/ 0 h 1188053"/>
              <a:gd name="connsiteX1" fmla="*/ 0 w 1241448"/>
              <a:gd name="connsiteY1" fmla="*/ 760888 h 1188053"/>
              <a:gd name="connsiteX2" fmla="*/ 453863 w 1241448"/>
              <a:gd name="connsiteY2" fmla="*/ 1188053 h 1188053"/>
              <a:gd name="connsiteX3" fmla="*/ 1241448 w 1241448"/>
              <a:gd name="connsiteY3" fmla="*/ 1181379 h 1188053"/>
              <a:gd name="connsiteX4" fmla="*/ 954447 w 1241448"/>
              <a:gd name="connsiteY4" fmla="*/ 140164 h 1188053"/>
              <a:gd name="connsiteX5" fmla="*/ 80093 w 1241448"/>
              <a:gd name="connsiteY5" fmla="*/ 0 h 118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448" h="1188053">
                <a:moveTo>
                  <a:pt x="80093" y="0"/>
                </a:moveTo>
                <a:lnTo>
                  <a:pt x="0" y="760888"/>
                </a:lnTo>
                <a:lnTo>
                  <a:pt x="453863" y="1188053"/>
                </a:lnTo>
                <a:lnTo>
                  <a:pt x="1241448" y="1181379"/>
                </a:lnTo>
                <a:lnTo>
                  <a:pt x="954447" y="140164"/>
                </a:lnTo>
                <a:lnTo>
                  <a:pt x="80093" y="0"/>
                </a:lnTo>
                <a:close/>
              </a:path>
            </a:pathLst>
          </a:cu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テキスト ボックス 172">
            <a:extLst>
              <a:ext uri="{FF2B5EF4-FFF2-40B4-BE49-F238E27FC236}">
                <a16:creationId xmlns:a16="http://schemas.microsoft.com/office/drawing/2014/main" id="{363BC887-CD21-2B26-5ADB-CB757DE1B92E}"/>
              </a:ext>
            </a:extLst>
          </p:cNvPr>
          <p:cNvSpPr txBox="1"/>
          <p:nvPr/>
        </p:nvSpPr>
        <p:spPr>
          <a:xfrm>
            <a:off x="213152" y="2790387"/>
            <a:ext cx="2830118" cy="461665"/>
          </a:xfrm>
          <a:prstGeom prst="rect">
            <a:avLst/>
          </a:prstGeom>
          <a:noFill/>
        </p:spPr>
        <p:txBody>
          <a:bodyPr wrap="square" rtlCol="0">
            <a:spAutoFit/>
          </a:bodyPr>
          <a:lstStyle/>
          <a:p>
            <a:r>
              <a:rPr lang="ja-JP" altLang="en-US" sz="1200" b="1" dirty="0"/>
              <a:t>バイオームは自由な形状でやりたい</a:t>
            </a:r>
            <a:endParaRPr lang="en-US" altLang="ja-JP" sz="1200" b="1" dirty="0"/>
          </a:p>
          <a:p>
            <a:r>
              <a:rPr lang="ja-JP" altLang="en-US" sz="1200" b="1" dirty="0"/>
              <a:t>こんなん↓（激ムズ）</a:t>
            </a:r>
            <a:endParaRPr kumimoji="1" lang="ja-JP" altLang="en-US" sz="1200" b="1" dirty="0"/>
          </a:p>
        </p:txBody>
      </p:sp>
      <p:sp>
        <p:nvSpPr>
          <p:cNvPr id="18" name="テキスト ボックス 17">
            <a:extLst>
              <a:ext uri="{FF2B5EF4-FFF2-40B4-BE49-F238E27FC236}">
                <a16:creationId xmlns:a16="http://schemas.microsoft.com/office/drawing/2014/main" id="{F4B98CAD-84C1-F698-1288-EB0CE56DC245}"/>
              </a:ext>
            </a:extLst>
          </p:cNvPr>
          <p:cNvSpPr txBox="1"/>
          <p:nvPr/>
        </p:nvSpPr>
        <p:spPr>
          <a:xfrm>
            <a:off x="3049493" y="1767946"/>
            <a:ext cx="8560873" cy="646331"/>
          </a:xfrm>
          <a:prstGeom prst="rect">
            <a:avLst/>
          </a:prstGeom>
          <a:noFill/>
        </p:spPr>
        <p:txBody>
          <a:bodyPr wrap="square" rtlCol="0">
            <a:spAutoFit/>
          </a:bodyPr>
          <a:lstStyle/>
          <a:p>
            <a:r>
              <a:rPr lang="ja-JP" altLang="en-US" dirty="0"/>
              <a:t>生成順</a:t>
            </a:r>
            <a:endParaRPr lang="en-US" altLang="ja-JP" dirty="0"/>
          </a:p>
          <a:p>
            <a:r>
              <a:rPr kumimoji="1" lang="ja-JP" altLang="en-US" dirty="0"/>
              <a:t>バイオーム→大オブジェクト→中オブジェクト→小オブジェクト→アイテム</a:t>
            </a:r>
          </a:p>
        </p:txBody>
      </p:sp>
      <p:sp>
        <p:nvSpPr>
          <p:cNvPr id="19" name="テキスト ボックス 18">
            <a:extLst>
              <a:ext uri="{FF2B5EF4-FFF2-40B4-BE49-F238E27FC236}">
                <a16:creationId xmlns:a16="http://schemas.microsoft.com/office/drawing/2014/main" id="{29B68A28-9464-83D6-DBE0-09AAB434A4BF}"/>
              </a:ext>
            </a:extLst>
          </p:cNvPr>
          <p:cNvSpPr txBox="1"/>
          <p:nvPr/>
        </p:nvSpPr>
        <p:spPr>
          <a:xfrm>
            <a:off x="5250030" y="3275587"/>
            <a:ext cx="3510730" cy="369332"/>
          </a:xfrm>
          <a:prstGeom prst="rect">
            <a:avLst/>
          </a:prstGeom>
          <a:noFill/>
        </p:spPr>
        <p:txBody>
          <a:bodyPr wrap="square" rtlCol="0">
            <a:spAutoFit/>
          </a:bodyPr>
          <a:lstStyle/>
          <a:p>
            <a:r>
              <a:rPr kumimoji="1" lang="ja-JP" altLang="en-US" dirty="0"/>
              <a:t>大型変更、中型変更、小型変更</a:t>
            </a:r>
          </a:p>
        </p:txBody>
      </p:sp>
    </p:spTree>
    <p:extLst>
      <p:ext uri="{BB962C8B-B14F-4D97-AF65-F5344CB8AC3E}">
        <p14:creationId xmlns:p14="http://schemas.microsoft.com/office/powerpoint/2010/main" val="4078387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4" name="テキスト ボックス 3">
            <a:extLst>
              <a:ext uri="{FF2B5EF4-FFF2-40B4-BE49-F238E27FC236}">
                <a16:creationId xmlns:a16="http://schemas.microsoft.com/office/drawing/2014/main" id="{0B2C74FB-EE51-0F78-7B67-02705769A6CD}"/>
              </a:ext>
            </a:extLst>
          </p:cNvPr>
          <p:cNvSpPr txBox="1"/>
          <p:nvPr/>
        </p:nvSpPr>
        <p:spPr>
          <a:xfrm>
            <a:off x="134096" y="1041579"/>
            <a:ext cx="7551643" cy="369332"/>
          </a:xfrm>
          <a:prstGeom prst="rect">
            <a:avLst/>
          </a:prstGeom>
          <a:noFill/>
        </p:spPr>
        <p:txBody>
          <a:bodyPr wrap="square" rtlCol="0">
            <a:spAutoFit/>
          </a:bodyPr>
          <a:lstStyle/>
          <a:p>
            <a:r>
              <a:rPr lang="ja-JP" altLang="en-US" b="1" dirty="0"/>
              <a:t>バイオーム敷き詰め方法、生成順など</a:t>
            </a:r>
            <a:endParaRPr kumimoji="1" lang="ja-JP" altLang="en-US" b="1" dirty="0"/>
          </a:p>
        </p:txBody>
      </p:sp>
      <p:sp>
        <p:nvSpPr>
          <p:cNvPr id="170" name="フリーフォーム: 図形 169">
            <a:extLst>
              <a:ext uri="{FF2B5EF4-FFF2-40B4-BE49-F238E27FC236}">
                <a16:creationId xmlns:a16="http://schemas.microsoft.com/office/drawing/2014/main" id="{53357B20-49ED-AFA8-E24E-DE0C58108192}"/>
              </a:ext>
            </a:extLst>
          </p:cNvPr>
          <p:cNvSpPr/>
          <p:nvPr/>
        </p:nvSpPr>
        <p:spPr>
          <a:xfrm>
            <a:off x="789060" y="5603170"/>
            <a:ext cx="804807" cy="1005700"/>
          </a:xfrm>
          <a:custGeom>
            <a:avLst/>
            <a:gdLst>
              <a:gd name="connsiteX0" fmla="*/ 1328216 w 1421658"/>
              <a:gd name="connsiteY0" fmla="*/ 1127983 h 1641916"/>
              <a:gd name="connsiteX1" fmla="*/ 560654 w 1421658"/>
              <a:gd name="connsiteY1" fmla="*/ 1641916 h 1641916"/>
              <a:gd name="connsiteX2" fmla="*/ 6674 w 1421658"/>
              <a:gd name="connsiteY2" fmla="*/ 1414984 h 1641916"/>
              <a:gd name="connsiteX3" fmla="*/ 0 w 1421658"/>
              <a:gd name="connsiteY3" fmla="*/ 847656 h 1641916"/>
              <a:gd name="connsiteX4" fmla="*/ 327048 w 1421658"/>
              <a:gd name="connsiteY4" fmla="*/ 133489 h 1641916"/>
              <a:gd name="connsiteX5" fmla="*/ 1121308 w 1421658"/>
              <a:gd name="connsiteY5" fmla="*/ 0 h 1641916"/>
              <a:gd name="connsiteX6" fmla="*/ 1421658 w 1421658"/>
              <a:gd name="connsiteY6" fmla="*/ 340398 h 1641916"/>
              <a:gd name="connsiteX7" fmla="*/ 1328216 w 1421658"/>
              <a:gd name="connsiteY7" fmla="*/ 1127983 h 16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658" h="1641916">
                <a:moveTo>
                  <a:pt x="1328216" y="1127983"/>
                </a:moveTo>
                <a:lnTo>
                  <a:pt x="560654" y="1641916"/>
                </a:lnTo>
                <a:lnTo>
                  <a:pt x="6674" y="1414984"/>
                </a:lnTo>
                <a:cubicBezTo>
                  <a:pt x="4449" y="1225875"/>
                  <a:pt x="2225" y="1036765"/>
                  <a:pt x="0" y="847656"/>
                </a:cubicBezTo>
                <a:lnTo>
                  <a:pt x="327048" y="133489"/>
                </a:lnTo>
                <a:lnTo>
                  <a:pt x="1121308" y="0"/>
                </a:lnTo>
                <a:lnTo>
                  <a:pt x="1421658" y="340398"/>
                </a:lnTo>
                <a:lnTo>
                  <a:pt x="1328216" y="1127983"/>
                </a:lnTo>
                <a:close/>
              </a:path>
            </a:pathLst>
          </a:custGeom>
          <a:solidFill>
            <a:srgbClr val="92D05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F4B98CAD-84C1-F698-1288-EB0CE56DC245}"/>
              </a:ext>
            </a:extLst>
          </p:cNvPr>
          <p:cNvSpPr txBox="1"/>
          <p:nvPr/>
        </p:nvSpPr>
        <p:spPr>
          <a:xfrm>
            <a:off x="2026115" y="1316836"/>
            <a:ext cx="8560873" cy="923330"/>
          </a:xfrm>
          <a:prstGeom prst="rect">
            <a:avLst/>
          </a:prstGeom>
          <a:noFill/>
        </p:spPr>
        <p:txBody>
          <a:bodyPr wrap="square" rtlCol="0">
            <a:spAutoFit/>
          </a:bodyPr>
          <a:lstStyle/>
          <a:p>
            <a:r>
              <a:rPr lang="ja-JP" altLang="en-US" dirty="0"/>
              <a:t>生成順</a:t>
            </a:r>
            <a:endParaRPr lang="en-US" altLang="ja-JP" dirty="0"/>
          </a:p>
          <a:p>
            <a:r>
              <a:rPr kumimoji="1" lang="ja-JP" altLang="en-US" dirty="0"/>
              <a:t>バイオーム→大オブジェクト→中オブジェクト→小オブジェクト→アイテム</a:t>
            </a:r>
            <a:endParaRPr kumimoji="1" lang="en-US" altLang="ja-JP" dirty="0"/>
          </a:p>
          <a:p>
            <a:r>
              <a:rPr lang="ja-JP" altLang="en-US" dirty="0"/>
              <a:t>生成時に逆引きして生成することも</a:t>
            </a:r>
            <a:endParaRPr kumimoji="1" lang="ja-JP" altLang="en-US" dirty="0"/>
          </a:p>
        </p:txBody>
      </p:sp>
      <p:grpSp>
        <p:nvGrpSpPr>
          <p:cNvPr id="24" name="グループ化 23">
            <a:extLst>
              <a:ext uri="{FF2B5EF4-FFF2-40B4-BE49-F238E27FC236}">
                <a16:creationId xmlns:a16="http://schemas.microsoft.com/office/drawing/2014/main" id="{EB42EA3F-9B22-7907-5C47-9DB01D51513E}"/>
              </a:ext>
            </a:extLst>
          </p:cNvPr>
          <p:cNvGrpSpPr/>
          <p:nvPr/>
        </p:nvGrpSpPr>
        <p:grpSpPr>
          <a:xfrm>
            <a:off x="290830" y="2336544"/>
            <a:ext cx="1836326" cy="3110669"/>
            <a:chOff x="971784" y="2595863"/>
            <a:chExt cx="2931207" cy="3725967"/>
          </a:xfrm>
        </p:grpSpPr>
        <p:sp>
          <p:nvSpPr>
            <p:cNvPr id="20" name="正方形/長方形 19">
              <a:extLst>
                <a:ext uri="{FF2B5EF4-FFF2-40B4-BE49-F238E27FC236}">
                  <a16:creationId xmlns:a16="http://schemas.microsoft.com/office/drawing/2014/main" id="{48A2D526-22A8-FF34-3E11-7E523A8E08D9}"/>
                </a:ext>
              </a:extLst>
            </p:cNvPr>
            <p:cNvSpPr/>
            <p:nvPr/>
          </p:nvSpPr>
          <p:spPr>
            <a:xfrm>
              <a:off x="971784" y="2595863"/>
              <a:ext cx="2931207" cy="372596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A2BAC67-A56A-AB6E-F094-B33FA5D6C3CF}"/>
                </a:ext>
              </a:extLst>
            </p:cNvPr>
            <p:cNvSpPr/>
            <p:nvPr/>
          </p:nvSpPr>
          <p:spPr>
            <a:xfrm>
              <a:off x="1189464" y="2782669"/>
              <a:ext cx="2397804" cy="646331"/>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バイオーム</a:t>
              </a:r>
            </a:p>
          </p:txBody>
        </p:sp>
        <p:sp>
          <p:nvSpPr>
            <p:cNvPr id="23" name="テキスト ボックス 22">
              <a:extLst>
                <a:ext uri="{FF2B5EF4-FFF2-40B4-BE49-F238E27FC236}">
                  <a16:creationId xmlns:a16="http://schemas.microsoft.com/office/drawing/2014/main" id="{48E8F6DD-BE2A-F28F-033B-16AF105B5FF6}"/>
                </a:ext>
              </a:extLst>
            </p:cNvPr>
            <p:cNvSpPr txBox="1"/>
            <p:nvPr/>
          </p:nvSpPr>
          <p:spPr>
            <a:xfrm>
              <a:off x="1154184" y="3559076"/>
              <a:ext cx="2468361" cy="2211933"/>
            </a:xfrm>
            <a:prstGeom prst="rect">
              <a:avLst/>
            </a:prstGeom>
            <a:noFill/>
          </p:spPr>
          <p:txBody>
            <a:bodyPr wrap="square" rtlCol="0">
              <a:spAutoFit/>
            </a:bodyPr>
            <a:lstStyle/>
            <a:p>
              <a:r>
                <a:rPr lang="ja-JP" altLang="en-US" sz="1050" dirty="0"/>
                <a:t>配置の基礎決めるやつ</a:t>
              </a:r>
              <a:endParaRPr lang="en-US" altLang="ja-JP" sz="1050" dirty="0"/>
            </a:p>
            <a:p>
              <a:r>
                <a:rPr lang="ja-JP" altLang="en-US" sz="1050" dirty="0"/>
                <a:t>これに都市とかのパラ当てて決める</a:t>
              </a:r>
              <a:endParaRPr lang="en-US" altLang="ja-JP" sz="1050" dirty="0"/>
            </a:p>
            <a:p>
              <a:endParaRPr lang="en-US" altLang="ja-JP" sz="1050" dirty="0"/>
            </a:p>
            <a:p>
              <a:r>
                <a:rPr lang="ja-JP" altLang="en-US" sz="1200" dirty="0"/>
                <a:t>海</a:t>
              </a:r>
              <a:endParaRPr lang="en-US" altLang="ja-JP" sz="1200" dirty="0"/>
            </a:p>
            <a:p>
              <a:r>
                <a:rPr lang="ja-JP" altLang="en-US" sz="1200" dirty="0"/>
                <a:t>空中浮遊</a:t>
              </a:r>
              <a:endParaRPr lang="en-US" altLang="ja-JP" sz="1200" dirty="0"/>
            </a:p>
            <a:p>
              <a:r>
                <a:rPr kumimoji="1" lang="ja-JP" altLang="en-US" sz="1200" dirty="0"/>
                <a:t>階層</a:t>
              </a:r>
              <a:endParaRPr kumimoji="1" lang="en-US" altLang="ja-JP" sz="1200" dirty="0"/>
            </a:p>
            <a:p>
              <a:r>
                <a:rPr lang="ja-JP" altLang="en-US" sz="1200" dirty="0"/>
                <a:t>平地</a:t>
              </a:r>
              <a:endParaRPr lang="en-US" altLang="ja-JP" sz="1200" dirty="0"/>
            </a:p>
            <a:p>
              <a:r>
                <a:rPr kumimoji="1" lang="ja-JP" altLang="en-US" sz="1200" dirty="0"/>
                <a:t>地中</a:t>
              </a:r>
              <a:endParaRPr kumimoji="1" lang="en-US" altLang="ja-JP" sz="1200" dirty="0"/>
            </a:p>
            <a:p>
              <a:r>
                <a:rPr lang="ja-JP" altLang="en-US" sz="1200" dirty="0"/>
                <a:t>巨大河川</a:t>
              </a:r>
              <a:endParaRPr kumimoji="1" lang="en-US" altLang="ja-JP" sz="1200" dirty="0"/>
            </a:p>
          </p:txBody>
        </p:sp>
      </p:grpSp>
      <p:grpSp>
        <p:nvGrpSpPr>
          <p:cNvPr id="53" name="グループ化 52">
            <a:extLst>
              <a:ext uri="{FF2B5EF4-FFF2-40B4-BE49-F238E27FC236}">
                <a16:creationId xmlns:a16="http://schemas.microsoft.com/office/drawing/2014/main" id="{AC0C1912-BC2D-7409-D169-FDB390A6806A}"/>
              </a:ext>
            </a:extLst>
          </p:cNvPr>
          <p:cNvGrpSpPr/>
          <p:nvPr/>
        </p:nvGrpSpPr>
        <p:grpSpPr>
          <a:xfrm>
            <a:off x="2219284" y="2336544"/>
            <a:ext cx="1836326" cy="3110669"/>
            <a:chOff x="971784" y="2595863"/>
            <a:chExt cx="2931207" cy="3725967"/>
          </a:xfrm>
        </p:grpSpPr>
        <p:sp>
          <p:nvSpPr>
            <p:cNvPr id="54" name="正方形/長方形 53">
              <a:extLst>
                <a:ext uri="{FF2B5EF4-FFF2-40B4-BE49-F238E27FC236}">
                  <a16:creationId xmlns:a16="http://schemas.microsoft.com/office/drawing/2014/main" id="{15CB6605-BD04-7474-5AEA-EF39625EA9E4}"/>
                </a:ext>
              </a:extLst>
            </p:cNvPr>
            <p:cNvSpPr/>
            <p:nvPr/>
          </p:nvSpPr>
          <p:spPr>
            <a:xfrm>
              <a:off x="971784" y="2595863"/>
              <a:ext cx="2931207" cy="372596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C7908DEA-3BE3-D80E-4AD9-FC2C9533B2CD}"/>
                </a:ext>
              </a:extLst>
            </p:cNvPr>
            <p:cNvSpPr/>
            <p:nvPr/>
          </p:nvSpPr>
          <p:spPr>
            <a:xfrm>
              <a:off x="1189464" y="2782669"/>
              <a:ext cx="2397804" cy="646331"/>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t>大区画</a:t>
              </a:r>
              <a:endParaRPr kumimoji="1" lang="ja-JP" altLang="en-US" sz="1400" dirty="0"/>
            </a:p>
          </p:txBody>
        </p:sp>
        <p:sp>
          <p:nvSpPr>
            <p:cNvPr id="56" name="テキスト ボックス 55">
              <a:extLst>
                <a:ext uri="{FF2B5EF4-FFF2-40B4-BE49-F238E27FC236}">
                  <a16:creationId xmlns:a16="http://schemas.microsoft.com/office/drawing/2014/main" id="{07AFBD01-3D1D-8943-6306-151D9A011837}"/>
                </a:ext>
              </a:extLst>
            </p:cNvPr>
            <p:cNvSpPr txBox="1"/>
            <p:nvPr/>
          </p:nvSpPr>
          <p:spPr>
            <a:xfrm>
              <a:off x="1154184" y="3559076"/>
              <a:ext cx="2468361" cy="1797196"/>
            </a:xfrm>
            <a:prstGeom prst="rect">
              <a:avLst/>
            </a:prstGeom>
            <a:noFill/>
          </p:spPr>
          <p:txBody>
            <a:bodyPr wrap="square" rtlCol="0">
              <a:spAutoFit/>
            </a:bodyPr>
            <a:lstStyle/>
            <a:p>
              <a:r>
                <a:rPr lang="ja-JP" altLang="en-US" sz="1050" dirty="0"/>
                <a:t>全体決めるやつ</a:t>
              </a:r>
              <a:endParaRPr lang="en-US" altLang="ja-JP" sz="1050" dirty="0"/>
            </a:p>
            <a:p>
              <a:r>
                <a:rPr lang="ja-JP" altLang="en-US" sz="1050" dirty="0"/>
                <a:t>世界観的な？</a:t>
              </a:r>
              <a:endParaRPr lang="en-US" altLang="ja-JP" sz="1050" dirty="0"/>
            </a:p>
            <a:p>
              <a:endParaRPr lang="en-US" altLang="ja-JP" sz="1050" dirty="0"/>
            </a:p>
            <a:p>
              <a:r>
                <a:rPr lang="ja-JP" altLang="en-US" sz="1200" dirty="0"/>
                <a:t>終末都市</a:t>
              </a:r>
              <a:endParaRPr lang="en-US" altLang="ja-JP" sz="1200" dirty="0"/>
            </a:p>
            <a:p>
              <a:r>
                <a:rPr lang="ja-JP" altLang="en-US" sz="1200" dirty="0"/>
                <a:t>サイバーパンク</a:t>
              </a:r>
              <a:endParaRPr lang="en-US" altLang="ja-JP" sz="1200" dirty="0"/>
            </a:p>
            <a:p>
              <a:r>
                <a:rPr lang="ja-JP" altLang="en-US" sz="1200" dirty="0"/>
                <a:t>現代め都市</a:t>
              </a:r>
              <a:endParaRPr lang="en-US" altLang="ja-JP" sz="1200" dirty="0"/>
            </a:p>
            <a:p>
              <a:r>
                <a:rPr lang="ja-JP" altLang="en-US" sz="1200" dirty="0"/>
                <a:t>要塞都市</a:t>
              </a:r>
              <a:endParaRPr lang="en-US" altLang="ja-JP" sz="1200" dirty="0"/>
            </a:p>
            <a:p>
              <a:r>
                <a:rPr lang="ja-JP" altLang="en-US" sz="1200" dirty="0"/>
                <a:t>ほぼ森</a:t>
              </a:r>
              <a:endParaRPr lang="en-US" altLang="ja-JP" sz="1200" dirty="0"/>
            </a:p>
          </p:txBody>
        </p:sp>
      </p:grpSp>
      <p:grpSp>
        <p:nvGrpSpPr>
          <p:cNvPr id="57" name="グループ化 56">
            <a:extLst>
              <a:ext uri="{FF2B5EF4-FFF2-40B4-BE49-F238E27FC236}">
                <a16:creationId xmlns:a16="http://schemas.microsoft.com/office/drawing/2014/main" id="{85BF852E-0B20-BC01-2054-1146A753A344}"/>
              </a:ext>
            </a:extLst>
          </p:cNvPr>
          <p:cNvGrpSpPr/>
          <p:nvPr/>
        </p:nvGrpSpPr>
        <p:grpSpPr>
          <a:xfrm>
            <a:off x="4150633" y="2336544"/>
            <a:ext cx="1836326" cy="3110669"/>
            <a:chOff x="971784" y="2595863"/>
            <a:chExt cx="2931207" cy="3725967"/>
          </a:xfrm>
        </p:grpSpPr>
        <p:sp>
          <p:nvSpPr>
            <p:cNvPr id="58" name="正方形/長方形 57">
              <a:extLst>
                <a:ext uri="{FF2B5EF4-FFF2-40B4-BE49-F238E27FC236}">
                  <a16:creationId xmlns:a16="http://schemas.microsoft.com/office/drawing/2014/main" id="{A54558E3-1D40-C0DB-8C62-639E52B3EBB8}"/>
                </a:ext>
              </a:extLst>
            </p:cNvPr>
            <p:cNvSpPr/>
            <p:nvPr/>
          </p:nvSpPr>
          <p:spPr>
            <a:xfrm>
              <a:off x="971784" y="2595863"/>
              <a:ext cx="2931207" cy="372596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4B40CD88-38F0-8716-8BCD-52BC3BB3FC45}"/>
                </a:ext>
              </a:extLst>
            </p:cNvPr>
            <p:cNvSpPr/>
            <p:nvPr/>
          </p:nvSpPr>
          <p:spPr>
            <a:xfrm>
              <a:off x="1189464" y="2782669"/>
              <a:ext cx="2397804" cy="646331"/>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t>大オブジェクト</a:t>
              </a:r>
              <a:endParaRPr kumimoji="1" lang="ja-JP" altLang="en-US" sz="1400" dirty="0"/>
            </a:p>
          </p:txBody>
        </p:sp>
        <p:sp>
          <p:nvSpPr>
            <p:cNvPr id="60" name="テキスト ボックス 59">
              <a:extLst>
                <a:ext uri="{FF2B5EF4-FFF2-40B4-BE49-F238E27FC236}">
                  <a16:creationId xmlns:a16="http://schemas.microsoft.com/office/drawing/2014/main" id="{CA4DCE31-D404-4B72-2BAC-FC62A2F1A214}"/>
                </a:ext>
              </a:extLst>
            </p:cNvPr>
            <p:cNvSpPr txBox="1"/>
            <p:nvPr/>
          </p:nvSpPr>
          <p:spPr>
            <a:xfrm>
              <a:off x="1154184" y="3559076"/>
              <a:ext cx="2468361" cy="912422"/>
            </a:xfrm>
            <a:prstGeom prst="rect">
              <a:avLst/>
            </a:prstGeom>
            <a:noFill/>
          </p:spPr>
          <p:txBody>
            <a:bodyPr wrap="square" rtlCol="0">
              <a:spAutoFit/>
            </a:bodyPr>
            <a:lstStyle/>
            <a:p>
              <a:r>
                <a:rPr lang="ja-JP" altLang="en-US" sz="1050" dirty="0"/>
                <a:t>でけえ建物這わすためのクソデカいやつとか</a:t>
              </a:r>
              <a:endParaRPr lang="en-US" altLang="ja-JP" sz="1050" dirty="0"/>
            </a:p>
            <a:p>
              <a:endParaRPr lang="en-US" altLang="ja-JP" sz="1050" dirty="0"/>
            </a:p>
            <a:p>
              <a:r>
                <a:rPr lang="ja-JP" altLang="en-US" sz="1200" dirty="0"/>
                <a:t>あ</a:t>
              </a:r>
              <a:endParaRPr lang="en-US" altLang="ja-JP" sz="1200" dirty="0"/>
            </a:p>
          </p:txBody>
        </p:sp>
      </p:grpSp>
      <p:grpSp>
        <p:nvGrpSpPr>
          <p:cNvPr id="61" name="グループ化 60">
            <a:extLst>
              <a:ext uri="{FF2B5EF4-FFF2-40B4-BE49-F238E27FC236}">
                <a16:creationId xmlns:a16="http://schemas.microsoft.com/office/drawing/2014/main" id="{86C97324-A292-4964-4538-43F6DC6430BB}"/>
              </a:ext>
            </a:extLst>
          </p:cNvPr>
          <p:cNvGrpSpPr/>
          <p:nvPr/>
        </p:nvGrpSpPr>
        <p:grpSpPr>
          <a:xfrm>
            <a:off x="6096000" y="2336544"/>
            <a:ext cx="1836326" cy="3110669"/>
            <a:chOff x="971784" y="2595863"/>
            <a:chExt cx="2931207" cy="3725967"/>
          </a:xfrm>
        </p:grpSpPr>
        <p:sp>
          <p:nvSpPr>
            <p:cNvPr id="62" name="正方形/長方形 61">
              <a:extLst>
                <a:ext uri="{FF2B5EF4-FFF2-40B4-BE49-F238E27FC236}">
                  <a16:creationId xmlns:a16="http://schemas.microsoft.com/office/drawing/2014/main" id="{5C667EFD-AFA0-197C-84C8-1F85C82222F9}"/>
                </a:ext>
              </a:extLst>
            </p:cNvPr>
            <p:cNvSpPr/>
            <p:nvPr/>
          </p:nvSpPr>
          <p:spPr>
            <a:xfrm>
              <a:off x="971784" y="2595863"/>
              <a:ext cx="2931207" cy="372596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D5F26FC8-A835-3E5A-E90C-146989C747CA}"/>
                </a:ext>
              </a:extLst>
            </p:cNvPr>
            <p:cNvSpPr/>
            <p:nvPr/>
          </p:nvSpPr>
          <p:spPr>
            <a:xfrm>
              <a:off x="1189464" y="2782669"/>
              <a:ext cx="2397804" cy="646331"/>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t>中オブジェクト</a:t>
              </a:r>
              <a:endParaRPr kumimoji="1" lang="ja-JP" altLang="en-US" sz="1400" dirty="0"/>
            </a:p>
          </p:txBody>
        </p:sp>
        <p:sp>
          <p:nvSpPr>
            <p:cNvPr id="64" name="テキスト ボックス 63">
              <a:extLst>
                <a:ext uri="{FF2B5EF4-FFF2-40B4-BE49-F238E27FC236}">
                  <a16:creationId xmlns:a16="http://schemas.microsoft.com/office/drawing/2014/main" id="{DA8295DE-E083-27A9-082A-AA36293C5EC0}"/>
                </a:ext>
              </a:extLst>
            </p:cNvPr>
            <p:cNvSpPr txBox="1"/>
            <p:nvPr/>
          </p:nvSpPr>
          <p:spPr>
            <a:xfrm>
              <a:off x="1154184" y="3559076"/>
              <a:ext cx="2468361" cy="940071"/>
            </a:xfrm>
            <a:prstGeom prst="rect">
              <a:avLst/>
            </a:prstGeom>
            <a:noFill/>
          </p:spPr>
          <p:txBody>
            <a:bodyPr wrap="square" rtlCol="0">
              <a:spAutoFit/>
            </a:bodyPr>
            <a:lstStyle/>
            <a:p>
              <a:r>
                <a:rPr lang="ja-JP" altLang="en-US" sz="1050" dirty="0"/>
                <a:t>クソデカ建物一個</a:t>
              </a:r>
              <a:endParaRPr lang="en-US" altLang="ja-JP" sz="1050" dirty="0"/>
            </a:p>
            <a:p>
              <a:endParaRPr lang="en-US" altLang="ja-JP" sz="1050" dirty="0"/>
            </a:p>
            <a:p>
              <a:r>
                <a:rPr lang="ja-JP" altLang="en-US" sz="1200" dirty="0"/>
                <a:t>ビル</a:t>
              </a:r>
              <a:endParaRPr lang="en-US" altLang="ja-JP" sz="1200" dirty="0"/>
            </a:p>
            <a:p>
              <a:r>
                <a:rPr lang="ja-JP" altLang="en-US" sz="1200" dirty="0"/>
                <a:t>家</a:t>
              </a:r>
              <a:endParaRPr lang="en-US" altLang="ja-JP" sz="1200" dirty="0"/>
            </a:p>
          </p:txBody>
        </p:sp>
      </p:grpSp>
      <p:grpSp>
        <p:nvGrpSpPr>
          <p:cNvPr id="65" name="グループ化 64">
            <a:extLst>
              <a:ext uri="{FF2B5EF4-FFF2-40B4-BE49-F238E27FC236}">
                <a16:creationId xmlns:a16="http://schemas.microsoft.com/office/drawing/2014/main" id="{9EFEDCC2-6457-6463-13FA-D2CFE99D894E}"/>
              </a:ext>
            </a:extLst>
          </p:cNvPr>
          <p:cNvGrpSpPr/>
          <p:nvPr/>
        </p:nvGrpSpPr>
        <p:grpSpPr>
          <a:xfrm>
            <a:off x="8022121" y="2336544"/>
            <a:ext cx="1836326" cy="3110669"/>
            <a:chOff x="971784" y="2595863"/>
            <a:chExt cx="2931207" cy="3725967"/>
          </a:xfrm>
        </p:grpSpPr>
        <p:sp>
          <p:nvSpPr>
            <p:cNvPr id="66" name="正方形/長方形 65">
              <a:extLst>
                <a:ext uri="{FF2B5EF4-FFF2-40B4-BE49-F238E27FC236}">
                  <a16:creationId xmlns:a16="http://schemas.microsoft.com/office/drawing/2014/main" id="{FE80656C-4A56-7065-CB33-50EFC96B1C5A}"/>
                </a:ext>
              </a:extLst>
            </p:cNvPr>
            <p:cNvSpPr/>
            <p:nvPr/>
          </p:nvSpPr>
          <p:spPr>
            <a:xfrm>
              <a:off x="971784" y="2595863"/>
              <a:ext cx="2931207" cy="372596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322E4ED7-5B08-3593-CD00-E8B1753B742C}"/>
                </a:ext>
              </a:extLst>
            </p:cNvPr>
            <p:cNvSpPr/>
            <p:nvPr/>
          </p:nvSpPr>
          <p:spPr>
            <a:xfrm>
              <a:off x="1189464" y="2782669"/>
              <a:ext cx="2397804" cy="646331"/>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t>小オブジェクト</a:t>
              </a:r>
              <a:endParaRPr kumimoji="1" lang="ja-JP" altLang="en-US" sz="1400" dirty="0"/>
            </a:p>
          </p:txBody>
        </p:sp>
        <p:sp>
          <p:nvSpPr>
            <p:cNvPr id="68" name="テキスト ボックス 67">
              <a:extLst>
                <a:ext uri="{FF2B5EF4-FFF2-40B4-BE49-F238E27FC236}">
                  <a16:creationId xmlns:a16="http://schemas.microsoft.com/office/drawing/2014/main" id="{822319AE-94E6-DA74-422B-BA0F4F5243E4}"/>
                </a:ext>
              </a:extLst>
            </p:cNvPr>
            <p:cNvSpPr txBox="1"/>
            <p:nvPr/>
          </p:nvSpPr>
          <p:spPr>
            <a:xfrm>
              <a:off x="1154184" y="3559076"/>
              <a:ext cx="2468361" cy="1382458"/>
            </a:xfrm>
            <a:prstGeom prst="rect">
              <a:avLst/>
            </a:prstGeom>
            <a:noFill/>
          </p:spPr>
          <p:txBody>
            <a:bodyPr wrap="square" rtlCol="0">
              <a:spAutoFit/>
            </a:bodyPr>
            <a:lstStyle/>
            <a:p>
              <a:r>
                <a:rPr lang="ja-JP" altLang="en-US" sz="1050" dirty="0"/>
                <a:t>小物？</a:t>
              </a:r>
              <a:endParaRPr lang="en-US" altLang="ja-JP" sz="1050" dirty="0"/>
            </a:p>
            <a:p>
              <a:endParaRPr lang="en-US" altLang="ja-JP" sz="1050" dirty="0"/>
            </a:p>
            <a:p>
              <a:r>
                <a:rPr lang="ja-JP" altLang="en-US" sz="1200" dirty="0"/>
                <a:t>木</a:t>
              </a:r>
              <a:endParaRPr lang="en-US" altLang="ja-JP" sz="1200" dirty="0"/>
            </a:p>
            <a:p>
              <a:r>
                <a:rPr lang="ja-JP" altLang="en-US" sz="1200" dirty="0"/>
                <a:t>窓</a:t>
              </a:r>
              <a:endParaRPr lang="en-US" altLang="ja-JP" sz="1200" dirty="0"/>
            </a:p>
            <a:p>
              <a:r>
                <a:rPr lang="ja-JP" altLang="en-US" sz="1200" dirty="0"/>
                <a:t>がれき</a:t>
              </a:r>
              <a:endParaRPr lang="en-US" altLang="ja-JP" sz="1200" dirty="0"/>
            </a:p>
            <a:p>
              <a:endParaRPr lang="en-US" altLang="ja-JP" sz="1200" dirty="0"/>
            </a:p>
          </p:txBody>
        </p:sp>
      </p:grpSp>
      <p:grpSp>
        <p:nvGrpSpPr>
          <p:cNvPr id="69" name="グループ化 68">
            <a:extLst>
              <a:ext uri="{FF2B5EF4-FFF2-40B4-BE49-F238E27FC236}">
                <a16:creationId xmlns:a16="http://schemas.microsoft.com/office/drawing/2014/main" id="{22F75AF1-D0CF-6959-6881-DA71A9C04F15}"/>
              </a:ext>
            </a:extLst>
          </p:cNvPr>
          <p:cNvGrpSpPr/>
          <p:nvPr/>
        </p:nvGrpSpPr>
        <p:grpSpPr>
          <a:xfrm>
            <a:off x="9950575" y="2336544"/>
            <a:ext cx="1836326" cy="3110669"/>
            <a:chOff x="971784" y="2595863"/>
            <a:chExt cx="2931207" cy="3725967"/>
          </a:xfrm>
        </p:grpSpPr>
        <p:sp>
          <p:nvSpPr>
            <p:cNvPr id="78" name="正方形/長方形 77">
              <a:extLst>
                <a:ext uri="{FF2B5EF4-FFF2-40B4-BE49-F238E27FC236}">
                  <a16:creationId xmlns:a16="http://schemas.microsoft.com/office/drawing/2014/main" id="{BB103581-5352-40A3-4473-76D289F3528D}"/>
                </a:ext>
              </a:extLst>
            </p:cNvPr>
            <p:cNvSpPr/>
            <p:nvPr/>
          </p:nvSpPr>
          <p:spPr>
            <a:xfrm>
              <a:off x="971784" y="2595863"/>
              <a:ext cx="2931207" cy="372596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E01CE9F2-D741-E813-8EE7-0CF1BC4C025F}"/>
                </a:ext>
              </a:extLst>
            </p:cNvPr>
            <p:cNvSpPr/>
            <p:nvPr/>
          </p:nvSpPr>
          <p:spPr>
            <a:xfrm>
              <a:off x="1189464" y="2782669"/>
              <a:ext cx="2397804" cy="646331"/>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t>アイテム</a:t>
              </a:r>
              <a:endParaRPr kumimoji="1" lang="ja-JP" altLang="en-US" sz="1400" dirty="0"/>
            </a:p>
          </p:txBody>
        </p:sp>
        <p:sp>
          <p:nvSpPr>
            <p:cNvPr id="80" name="テキスト ボックス 79">
              <a:extLst>
                <a:ext uri="{FF2B5EF4-FFF2-40B4-BE49-F238E27FC236}">
                  <a16:creationId xmlns:a16="http://schemas.microsoft.com/office/drawing/2014/main" id="{2B2A63F2-3ACE-F378-1085-B1B4E8D92C73}"/>
                </a:ext>
              </a:extLst>
            </p:cNvPr>
            <p:cNvSpPr txBox="1"/>
            <p:nvPr/>
          </p:nvSpPr>
          <p:spPr>
            <a:xfrm>
              <a:off x="1154184" y="3559076"/>
              <a:ext cx="2468361" cy="995370"/>
            </a:xfrm>
            <a:prstGeom prst="rect">
              <a:avLst/>
            </a:prstGeom>
            <a:noFill/>
          </p:spPr>
          <p:txBody>
            <a:bodyPr wrap="square" rtlCol="0">
              <a:spAutoFit/>
            </a:bodyPr>
            <a:lstStyle/>
            <a:p>
              <a:r>
                <a:rPr kumimoji="1" lang="ja-JP" altLang="en-US" sz="1200" dirty="0"/>
                <a:t>動的オブジェ</a:t>
              </a:r>
              <a:endParaRPr kumimoji="1" lang="en-US" altLang="ja-JP" sz="1200" dirty="0"/>
            </a:p>
            <a:p>
              <a:endParaRPr lang="en-US" altLang="ja-JP" sz="1200" dirty="0"/>
            </a:p>
            <a:p>
              <a:r>
                <a:rPr kumimoji="1" lang="ja-JP" altLang="en-US" sz="1200" dirty="0"/>
                <a:t>プレイヤーが拾えるやつ</a:t>
              </a:r>
              <a:endParaRPr kumimoji="1" lang="en-US" altLang="ja-JP" sz="1200" dirty="0"/>
            </a:p>
          </p:txBody>
        </p:sp>
      </p:grpSp>
      <p:pic>
        <p:nvPicPr>
          <p:cNvPr id="81" name="図 80">
            <a:extLst>
              <a:ext uri="{FF2B5EF4-FFF2-40B4-BE49-F238E27FC236}">
                <a16:creationId xmlns:a16="http://schemas.microsoft.com/office/drawing/2014/main" id="{77DCCBBC-A39F-D2A7-2BC9-57FEB7127CD6}"/>
              </a:ext>
            </a:extLst>
          </p:cNvPr>
          <p:cNvPicPr>
            <a:picLocks noChangeAspect="1"/>
          </p:cNvPicPr>
          <p:nvPr/>
        </p:nvPicPr>
        <p:blipFill>
          <a:blip r:embed="rId2"/>
          <a:stretch>
            <a:fillRect/>
          </a:stretch>
        </p:blipFill>
        <p:spPr>
          <a:xfrm>
            <a:off x="5153088" y="4173621"/>
            <a:ext cx="747974" cy="934968"/>
          </a:xfrm>
          <a:prstGeom prst="rect">
            <a:avLst/>
          </a:prstGeom>
        </p:spPr>
      </p:pic>
      <p:sp>
        <p:nvSpPr>
          <p:cNvPr id="3" name="テキスト ボックス 2">
            <a:extLst>
              <a:ext uri="{FF2B5EF4-FFF2-40B4-BE49-F238E27FC236}">
                <a16:creationId xmlns:a16="http://schemas.microsoft.com/office/drawing/2014/main" id="{BB5697FF-E691-B14A-D482-4F2A9CE5D976}"/>
              </a:ext>
            </a:extLst>
          </p:cNvPr>
          <p:cNvSpPr txBox="1"/>
          <p:nvPr/>
        </p:nvSpPr>
        <p:spPr>
          <a:xfrm>
            <a:off x="2127156" y="5554852"/>
            <a:ext cx="8560873" cy="646331"/>
          </a:xfrm>
          <a:prstGeom prst="rect">
            <a:avLst/>
          </a:prstGeom>
          <a:noFill/>
        </p:spPr>
        <p:txBody>
          <a:bodyPr wrap="square" rtlCol="0">
            <a:spAutoFit/>
          </a:bodyPr>
          <a:lstStyle/>
          <a:p>
            <a:r>
              <a:rPr kumimoji="1" lang="ja-JP" altLang="en-US" dirty="0"/>
              <a:t>必要スクリプト</a:t>
            </a:r>
            <a:endParaRPr kumimoji="1" lang="en-US" altLang="ja-JP" dirty="0"/>
          </a:p>
          <a:p>
            <a:r>
              <a:rPr lang="ja-JP" altLang="en-US" dirty="0"/>
              <a:t>指定範囲に建物敷き詰めスクリプト</a:t>
            </a:r>
            <a:endParaRPr kumimoji="1" lang="ja-JP" altLang="en-US" dirty="0"/>
          </a:p>
        </p:txBody>
      </p:sp>
    </p:spTree>
    <p:extLst>
      <p:ext uri="{BB962C8B-B14F-4D97-AF65-F5344CB8AC3E}">
        <p14:creationId xmlns:p14="http://schemas.microsoft.com/office/powerpoint/2010/main" val="1714491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F944A1A8-793F-0C78-634F-E60B0082A278}"/>
              </a:ext>
            </a:extLst>
          </p:cNvPr>
          <p:cNvSpPr/>
          <p:nvPr/>
        </p:nvSpPr>
        <p:spPr>
          <a:xfrm>
            <a:off x="5603156" y="1361526"/>
            <a:ext cx="570712" cy="26765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4A6FD01-9708-F8AF-1D7C-E6C05D0C9E89}"/>
              </a:ext>
            </a:extLst>
          </p:cNvPr>
          <p:cNvSpPr>
            <a:spLocks noGrp="1"/>
          </p:cNvSpPr>
          <p:nvPr>
            <p:ph type="ctrTitle"/>
          </p:nvPr>
        </p:nvSpPr>
        <p:spPr>
          <a:xfrm>
            <a:off x="-419102" y="-255494"/>
            <a:ext cx="4103595" cy="1123110"/>
          </a:xfrm>
        </p:spPr>
        <p:txBody>
          <a:bodyPr>
            <a:normAutofit/>
          </a:bodyPr>
          <a:lstStyle/>
          <a:p>
            <a:r>
              <a:rPr kumimoji="1" lang="ja-JP" altLang="en-US" sz="2000" b="1" dirty="0">
                <a:latin typeface="+mn-lt"/>
              </a:rPr>
              <a:t>プロシージャル生成</a:t>
            </a:r>
            <a:br>
              <a:rPr kumimoji="1" lang="en-US" altLang="ja-JP" sz="2000" b="1" dirty="0">
                <a:latin typeface="+mn-lt"/>
              </a:rPr>
            </a:br>
            <a:r>
              <a:rPr kumimoji="1" lang="ja-JP" altLang="en-US" sz="2000" b="1" dirty="0">
                <a:latin typeface="+mn-lt"/>
              </a:rPr>
              <a:t>設計書</a:t>
            </a:r>
          </a:p>
        </p:txBody>
      </p:sp>
      <p:sp>
        <p:nvSpPr>
          <p:cNvPr id="4" name="テキスト ボックス 3">
            <a:extLst>
              <a:ext uri="{FF2B5EF4-FFF2-40B4-BE49-F238E27FC236}">
                <a16:creationId xmlns:a16="http://schemas.microsoft.com/office/drawing/2014/main" id="{0B2C74FB-EE51-0F78-7B67-02705769A6CD}"/>
              </a:ext>
            </a:extLst>
          </p:cNvPr>
          <p:cNvSpPr txBox="1"/>
          <p:nvPr/>
        </p:nvSpPr>
        <p:spPr>
          <a:xfrm>
            <a:off x="181908" y="1005720"/>
            <a:ext cx="2988457" cy="646331"/>
          </a:xfrm>
          <a:prstGeom prst="rect">
            <a:avLst/>
          </a:prstGeom>
          <a:noFill/>
        </p:spPr>
        <p:txBody>
          <a:bodyPr wrap="square" rtlCol="0">
            <a:spAutoFit/>
          </a:bodyPr>
          <a:lstStyle/>
          <a:p>
            <a:r>
              <a:rPr kumimoji="1" lang="ja-JP" altLang="en-US" b="1" dirty="0"/>
              <a:t>生成範囲ルール</a:t>
            </a:r>
            <a:endParaRPr kumimoji="1" lang="en-US" altLang="ja-JP" b="1" dirty="0"/>
          </a:p>
          <a:p>
            <a:r>
              <a:rPr lang="ja-JP" altLang="en-US" b="1" dirty="0"/>
              <a:t>例</a:t>
            </a:r>
            <a:r>
              <a:rPr lang="en-US" altLang="ja-JP" b="1" dirty="0"/>
              <a:t>1</a:t>
            </a:r>
            <a:endParaRPr kumimoji="1" lang="ja-JP" altLang="en-US" b="1" dirty="0"/>
          </a:p>
        </p:txBody>
      </p:sp>
      <p:sp>
        <p:nvSpPr>
          <p:cNvPr id="3" name="テキスト ボックス 2">
            <a:extLst>
              <a:ext uri="{FF2B5EF4-FFF2-40B4-BE49-F238E27FC236}">
                <a16:creationId xmlns:a16="http://schemas.microsoft.com/office/drawing/2014/main" id="{BB5697FF-E691-B14A-D482-4F2A9CE5D976}"/>
              </a:ext>
            </a:extLst>
          </p:cNvPr>
          <p:cNvSpPr txBox="1"/>
          <p:nvPr/>
        </p:nvSpPr>
        <p:spPr>
          <a:xfrm>
            <a:off x="6744488" y="544450"/>
            <a:ext cx="4826788" cy="923330"/>
          </a:xfrm>
          <a:prstGeom prst="rect">
            <a:avLst/>
          </a:prstGeom>
          <a:noFill/>
        </p:spPr>
        <p:txBody>
          <a:bodyPr wrap="square" rtlCol="0">
            <a:spAutoFit/>
          </a:bodyPr>
          <a:lstStyle/>
          <a:p>
            <a:r>
              <a:rPr lang="ja-JP" altLang="en-US" dirty="0"/>
              <a:t>地形範囲</a:t>
            </a:r>
            <a:endParaRPr lang="en-US" altLang="ja-JP" dirty="0"/>
          </a:p>
          <a:p>
            <a:r>
              <a:rPr kumimoji="1" lang="ja-JP" altLang="en-US" dirty="0"/>
              <a:t>必ずオブジェクトで埋めないといけない範囲</a:t>
            </a:r>
            <a:endParaRPr kumimoji="1" lang="en-US" altLang="ja-JP" dirty="0"/>
          </a:p>
          <a:p>
            <a:r>
              <a:rPr lang="ja-JP" altLang="en-US" dirty="0"/>
              <a:t>埋めるためのものは限定されない</a:t>
            </a:r>
            <a:endParaRPr kumimoji="1" lang="ja-JP" altLang="en-US" dirty="0"/>
          </a:p>
        </p:txBody>
      </p:sp>
      <p:sp>
        <p:nvSpPr>
          <p:cNvPr id="6" name="フリーフォーム: 図形 5">
            <a:extLst>
              <a:ext uri="{FF2B5EF4-FFF2-40B4-BE49-F238E27FC236}">
                <a16:creationId xmlns:a16="http://schemas.microsoft.com/office/drawing/2014/main" id="{8E4A1C8E-F8A1-C6F1-AC6C-C1B61E5F09E4}"/>
              </a:ext>
            </a:extLst>
          </p:cNvPr>
          <p:cNvSpPr/>
          <p:nvPr/>
        </p:nvSpPr>
        <p:spPr>
          <a:xfrm>
            <a:off x="3771022" y="2944263"/>
            <a:ext cx="2623670" cy="3370729"/>
          </a:xfrm>
          <a:custGeom>
            <a:avLst/>
            <a:gdLst>
              <a:gd name="connsiteX0" fmla="*/ 2169458 w 2623670"/>
              <a:gd name="connsiteY0" fmla="*/ 370541 h 3370729"/>
              <a:gd name="connsiteX1" fmla="*/ 1810870 w 2623670"/>
              <a:gd name="connsiteY1" fmla="*/ 1027953 h 3370729"/>
              <a:gd name="connsiteX2" fmla="*/ 920376 w 2623670"/>
              <a:gd name="connsiteY2" fmla="*/ 1601694 h 3370729"/>
              <a:gd name="connsiteX3" fmla="*/ 675341 w 2623670"/>
              <a:gd name="connsiteY3" fmla="*/ 2510118 h 3370729"/>
              <a:gd name="connsiteX4" fmla="*/ 101600 w 2623670"/>
              <a:gd name="connsiteY4" fmla="*/ 2838823 h 3370729"/>
              <a:gd name="connsiteX5" fmla="*/ 0 w 2623670"/>
              <a:gd name="connsiteY5" fmla="*/ 3358776 h 3370729"/>
              <a:gd name="connsiteX6" fmla="*/ 2623670 w 2623670"/>
              <a:gd name="connsiteY6" fmla="*/ 3370729 h 3370729"/>
              <a:gd name="connsiteX7" fmla="*/ 2563905 w 2623670"/>
              <a:gd name="connsiteY7" fmla="*/ 0 h 3370729"/>
              <a:gd name="connsiteX8" fmla="*/ 2169458 w 2623670"/>
              <a:gd name="connsiteY8" fmla="*/ 370541 h 337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670" h="3370729">
                <a:moveTo>
                  <a:pt x="2169458" y="370541"/>
                </a:moveTo>
                <a:lnTo>
                  <a:pt x="1810870" y="1027953"/>
                </a:lnTo>
                <a:lnTo>
                  <a:pt x="920376" y="1601694"/>
                </a:lnTo>
                <a:lnTo>
                  <a:pt x="675341" y="2510118"/>
                </a:lnTo>
                <a:lnTo>
                  <a:pt x="101600" y="2838823"/>
                </a:lnTo>
                <a:lnTo>
                  <a:pt x="0" y="3358776"/>
                </a:lnTo>
                <a:lnTo>
                  <a:pt x="2623670" y="3370729"/>
                </a:lnTo>
                <a:lnTo>
                  <a:pt x="2563905" y="0"/>
                </a:lnTo>
                <a:lnTo>
                  <a:pt x="2169458" y="370541"/>
                </a:lnTo>
                <a:close/>
              </a:path>
            </a:pathLst>
          </a:custGeom>
          <a:solidFill>
            <a:schemeClr val="accent6">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図形 6">
            <a:extLst>
              <a:ext uri="{FF2B5EF4-FFF2-40B4-BE49-F238E27FC236}">
                <a16:creationId xmlns:a16="http://schemas.microsoft.com/office/drawing/2014/main" id="{C227F2E7-8A5D-CA3A-73E1-FEE924700AB0}"/>
              </a:ext>
            </a:extLst>
          </p:cNvPr>
          <p:cNvSpPr/>
          <p:nvPr/>
        </p:nvSpPr>
        <p:spPr>
          <a:xfrm>
            <a:off x="2772951" y="816639"/>
            <a:ext cx="3561976" cy="5492377"/>
          </a:xfrm>
          <a:custGeom>
            <a:avLst/>
            <a:gdLst>
              <a:gd name="connsiteX0" fmla="*/ 3526118 w 3561976"/>
              <a:gd name="connsiteY0" fmla="*/ 1021977 h 5492377"/>
              <a:gd name="connsiteX1" fmla="*/ 3520141 w 3561976"/>
              <a:gd name="connsiteY1" fmla="*/ 0 h 5492377"/>
              <a:gd name="connsiteX2" fmla="*/ 2426447 w 3561976"/>
              <a:gd name="connsiteY2" fmla="*/ 519953 h 5492377"/>
              <a:gd name="connsiteX3" fmla="*/ 1422400 w 3561976"/>
              <a:gd name="connsiteY3" fmla="*/ 1583765 h 5492377"/>
              <a:gd name="connsiteX4" fmla="*/ 830729 w 3561976"/>
              <a:gd name="connsiteY4" fmla="*/ 2725271 h 5492377"/>
              <a:gd name="connsiteX5" fmla="*/ 83671 w 3561976"/>
              <a:gd name="connsiteY5" fmla="*/ 4494306 h 5492377"/>
              <a:gd name="connsiteX6" fmla="*/ 0 w 3561976"/>
              <a:gd name="connsiteY6" fmla="*/ 5480424 h 5492377"/>
              <a:gd name="connsiteX7" fmla="*/ 1010023 w 3561976"/>
              <a:gd name="connsiteY7" fmla="*/ 5492377 h 5492377"/>
              <a:gd name="connsiteX8" fmla="*/ 3561976 w 3561976"/>
              <a:gd name="connsiteY8" fmla="*/ 2277036 h 5492377"/>
              <a:gd name="connsiteX9" fmla="*/ 3526118 w 3561976"/>
              <a:gd name="connsiteY9" fmla="*/ 1021977 h 5492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1976" h="5492377">
                <a:moveTo>
                  <a:pt x="3526118" y="1021977"/>
                </a:moveTo>
                <a:cubicBezTo>
                  <a:pt x="3524126" y="681318"/>
                  <a:pt x="3522133" y="340659"/>
                  <a:pt x="3520141" y="0"/>
                </a:cubicBezTo>
                <a:lnTo>
                  <a:pt x="2426447" y="519953"/>
                </a:lnTo>
                <a:lnTo>
                  <a:pt x="1422400" y="1583765"/>
                </a:lnTo>
                <a:lnTo>
                  <a:pt x="830729" y="2725271"/>
                </a:lnTo>
                <a:lnTo>
                  <a:pt x="83671" y="4494306"/>
                </a:lnTo>
                <a:lnTo>
                  <a:pt x="0" y="5480424"/>
                </a:lnTo>
                <a:lnTo>
                  <a:pt x="1010023" y="5492377"/>
                </a:lnTo>
                <a:lnTo>
                  <a:pt x="3561976" y="2277036"/>
                </a:lnTo>
                <a:lnTo>
                  <a:pt x="3526118" y="1021977"/>
                </a:lnTo>
                <a:close/>
              </a:path>
            </a:pathLst>
          </a:custGeom>
          <a:solidFill>
            <a:schemeClr val="accent1">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DDDDDD0F-B016-373A-4A84-1C3672EF1ABE}"/>
              </a:ext>
            </a:extLst>
          </p:cNvPr>
          <p:cNvSpPr/>
          <p:nvPr/>
        </p:nvSpPr>
        <p:spPr>
          <a:xfrm>
            <a:off x="3784414" y="2943434"/>
            <a:ext cx="2542966" cy="3423994"/>
          </a:xfrm>
          <a:custGeom>
            <a:avLst/>
            <a:gdLst>
              <a:gd name="connsiteX0" fmla="*/ 2542966 w 2542966"/>
              <a:gd name="connsiteY0" fmla="*/ 0 h 3423994"/>
              <a:gd name="connsiteX1" fmla="*/ 2109127 w 2542966"/>
              <a:gd name="connsiteY1" fmla="*/ 413816 h 3423994"/>
              <a:gd name="connsiteX2" fmla="*/ 1822126 w 2542966"/>
              <a:gd name="connsiteY2" fmla="*/ 1014517 h 3423994"/>
              <a:gd name="connsiteX3" fmla="*/ 907726 w 2542966"/>
              <a:gd name="connsiteY3" fmla="*/ 1648590 h 3423994"/>
              <a:gd name="connsiteX4" fmla="*/ 660771 w 2542966"/>
              <a:gd name="connsiteY4" fmla="*/ 2502920 h 3423994"/>
              <a:gd name="connsiteX5" fmla="*/ 100117 w 2542966"/>
              <a:gd name="connsiteY5" fmla="*/ 2856666 h 3423994"/>
              <a:gd name="connsiteX6" fmla="*/ 0 w 2542966"/>
              <a:gd name="connsiteY6" fmla="*/ 3423994 h 342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966" h="3423994">
                <a:moveTo>
                  <a:pt x="2542966" y="0"/>
                </a:moveTo>
                <a:lnTo>
                  <a:pt x="2109127" y="413816"/>
                </a:lnTo>
                <a:lnTo>
                  <a:pt x="1822126" y="1014517"/>
                </a:lnTo>
                <a:lnTo>
                  <a:pt x="907726" y="1648590"/>
                </a:lnTo>
                <a:lnTo>
                  <a:pt x="660771" y="2502920"/>
                </a:lnTo>
                <a:lnTo>
                  <a:pt x="100117" y="2856666"/>
                </a:lnTo>
                <a:lnTo>
                  <a:pt x="0" y="3423994"/>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7A695AC-4016-ECDF-8B20-1A7ADB62DEA3}"/>
              </a:ext>
            </a:extLst>
          </p:cNvPr>
          <p:cNvSpPr/>
          <p:nvPr/>
        </p:nvSpPr>
        <p:spPr>
          <a:xfrm>
            <a:off x="4979141" y="3390622"/>
            <a:ext cx="455411" cy="974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建物</a:t>
            </a:r>
          </a:p>
        </p:txBody>
      </p:sp>
      <p:sp>
        <p:nvSpPr>
          <p:cNvPr id="11" name="正方形/長方形 10">
            <a:extLst>
              <a:ext uri="{FF2B5EF4-FFF2-40B4-BE49-F238E27FC236}">
                <a16:creationId xmlns:a16="http://schemas.microsoft.com/office/drawing/2014/main" id="{4A6DD489-67C7-749D-B871-BD639FF852CE}"/>
              </a:ext>
            </a:extLst>
          </p:cNvPr>
          <p:cNvSpPr/>
          <p:nvPr/>
        </p:nvSpPr>
        <p:spPr>
          <a:xfrm>
            <a:off x="4086313" y="3738822"/>
            <a:ext cx="580821" cy="19411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74203A2-3378-215C-A567-43EF11856141}"/>
              </a:ext>
            </a:extLst>
          </p:cNvPr>
          <p:cNvSpPr txBox="1"/>
          <p:nvPr/>
        </p:nvSpPr>
        <p:spPr>
          <a:xfrm>
            <a:off x="5261016" y="5330651"/>
            <a:ext cx="1368263" cy="369332"/>
          </a:xfrm>
          <a:prstGeom prst="rect">
            <a:avLst/>
          </a:prstGeom>
          <a:noFill/>
        </p:spPr>
        <p:txBody>
          <a:bodyPr wrap="square" rtlCol="0">
            <a:spAutoFit/>
          </a:bodyPr>
          <a:lstStyle/>
          <a:p>
            <a:r>
              <a:rPr kumimoji="1" lang="ja-JP" altLang="en-US" dirty="0"/>
              <a:t>地形範囲</a:t>
            </a:r>
          </a:p>
        </p:txBody>
      </p:sp>
      <p:sp>
        <p:nvSpPr>
          <p:cNvPr id="13" name="テキスト ボックス 12">
            <a:extLst>
              <a:ext uri="{FF2B5EF4-FFF2-40B4-BE49-F238E27FC236}">
                <a16:creationId xmlns:a16="http://schemas.microsoft.com/office/drawing/2014/main" id="{D69290A1-DC7F-51F9-3188-9E90624C0165}"/>
              </a:ext>
            </a:extLst>
          </p:cNvPr>
          <p:cNvSpPr txBox="1"/>
          <p:nvPr/>
        </p:nvSpPr>
        <p:spPr>
          <a:xfrm>
            <a:off x="2808142" y="5335089"/>
            <a:ext cx="1143049" cy="369332"/>
          </a:xfrm>
          <a:prstGeom prst="rect">
            <a:avLst/>
          </a:prstGeom>
          <a:noFill/>
        </p:spPr>
        <p:txBody>
          <a:bodyPr wrap="square" rtlCol="0">
            <a:spAutoFit/>
          </a:bodyPr>
          <a:lstStyle/>
          <a:p>
            <a:r>
              <a:rPr lang="ja-JP" altLang="en-US" dirty="0"/>
              <a:t>許容</a:t>
            </a:r>
            <a:r>
              <a:rPr kumimoji="1" lang="ja-JP" altLang="en-US" dirty="0"/>
              <a:t>範囲</a:t>
            </a:r>
          </a:p>
        </p:txBody>
      </p:sp>
      <p:pic>
        <p:nvPicPr>
          <p:cNvPr id="15" name="図 14">
            <a:extLst>
              <a:ext uri="{FF2B5EF4-FFF2-40B4-BE49-F238E27FC236}">
                <a16:creationId xmlns:a16="http://schemas.microsoft.com/office/drawing/2014/main" id="{0E177092-30AC-01E1-5F0D-0A505C11841F}"/>
              </a:ext>
            </a:extLst>
          </p:cNvPr>
          <p:cNvPicPr>
            <a:picLocks noChangeAspect="1"/>
          </p:cNvPicPr>
          <p:nvPr/>
        </p:nvPicPr>
        <p:blipFill>
          <a:blip r:embed="rId2"/>
          <a:stretch>
            <a:fillRect/>
          </a:stretch>
        </p:blipFill>
        <p:spPr>
          <a:xfrm>
            <a:off x="16433" y="1782991"/>
            <a:ext cx="2542966" cy="4752280"/>
          </a:xfrm>
          <a:prstGeom prst="rect">
            <a:avLst/>
          </a:prstGeom>
        </p:spPr>
      </p:pic>
      <p:sp>
        <p:nvSpPr>
          <p:cNvPr id="16" name="テキスト ボックス 15">
            <a:extLst>
              <a:ext uri="{FF2B5EF4-FFF2-40B4-BE49-F238E27FC236}">
                <a16:creationId xmlns:a16="http://schemas.microsoft.com/office/drawing/2014/main" id="{2434C857-0ACC-20A1-D9A9-30AACA405E58}"/>
              </a:ext>
            </a:extLst>
          </p:cNvPr>
          <p:cNvSpPr txBox="1"/>
          <p:nvPr/>
        </p:nvSpPr>
        <p:spPr>
          <a:xfrm>
            <a:off x="6751738" y="2238119"/>
            <a:ext cx="4826788" cy="646331"/>
          </a:xfrm>
          <a:prstGeom prst="rect">
            <a:avLst/>
          </a:prstGeom>
          <a:noFill/>
        </p:spPr>
        <p:txBody>
          <a:bodyPr wrap="square" rtlCol="0">
            <a:spAutoFit/>
          </a:bodyPr>
          <a:lstStyle/>
          <a:p>
            <a:r>
              <a:rPr kumimoji="1" lang="ja-JP" altLang="en-US" dirty="0"/>
              <a:t>許容範囲</a:t>
            </a:r>
            <a:endParaRPr kumimoji="1" lang="en-US" altLang="ja-JP" dirty="0"/>
          </a:p>
          <a:p>
            <a:r>
              <a:rPr lang="ja-JP" altLang="en-US" dirty="0"/>
              <a:t>空間に散布？されるオブジェクトの範囲</a:t>
            </a:r>
            <a:endParaRPr kumimoji="1" lang="ja-JP" altLang="en-US" dirty="0"/>
          </a:p>
        </p:txBody>
      </p:sp>
    </p:spTree>
    <p:extLst>
      <p:ext uri="{BB962C8B-B14F-4D97-AF65-F5344CB8AC3E}">
        <p14:creationId xmlns:p14="http://schemas.microsoft.com/office/powerpoint/2010/main" val="340955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7560</TotalTime>
  <Words>1338</Words>
  <Application>Microsoft Office PowerPoint</Application>
  <PresentationFormat>ワイド画面</PresentationFormat>
  <Paragraphs>317</Paragraphs>
  <Slides>20</Slides>
  <Notes>0</Notes>
  <HiddenSlides>1</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20</vt:i4>
      </vt:variant>
    </vt:vector>
  </HeadingPairs>
  <TitlesOfParts>
    <vt:vector size="24" baseType="lpstr">
      <vt:lpstr>游ゴシック</vt:lpstr>
      <vt:lpstr>游ゴシック Light</vt:lpstr>
      <vt:lpstr>Arial</vt:lpstr>
      <vt:lpstr>Office テーマ</vt:lpstr>
      <vt:lpstr>タイトルないぜ！！</vt:lpstr>
      <vt:lpstr>プロシージャル生成 設計書</vt:lpstr>
      <vt:lpstr>プロシージャル生成 設計書</vt:lpstr>
      <vt:lpstr>プロシージャル生成 設計書</vt:lpstr>
      <vt:lpstr>プロシージャル生成 設計書</vt:lpstr>
      <vt:lpstr>プロシージャル生成 設計書</vt:lpstr>
      <vt:lpstr>プロシージャル生成 設計書</vt:lpstr>
      <vt:lpstr>プロシージャル生成 設計書</vt:lpstr>
      <vt:lpstr>プロシージャル生成 設計書</vt:lpstr>
      <vt:lpstr>プロシージャル生成 設計書</vt:lpstr>
      <vt:lpstr>プロシージャル生成 設計書</vt:lpstr>
      <vt:lpstr>プロシージャル生成 設計書</vt:lpstr>
      <vt:lpstr>プロシージャル生成 設計書</vt:lpstr>
      <vt:lpstr>プロシージャル生成 設計書</vt:lpstr>
      <vt:lpstr>プロシージャル生成 設計書</vt:lpstr>
      <vt:lpstr>プロシージャル生成 設計書</vt:lpstr>
      <vt:lpstr>プロシージャル生成 設計書</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プロシージャル生成 設計書</dc:title>
  <dc:creator>吉田　海杜＠沖縄高専学生</dc:creator>
  <cp:lastModifiedBy>吉田　海杜＠沖縄高専学生</cp:lastModifiedBy>
  <cp:revision>15</cp:revision>
  <dcterms:created xsi:type="dcterms:W3CDTF">2023-09-04T04:55:48Z</dcterms:created>
  <dcterms:modified xsi:type="dcterms:W3CDTF">2023-11-05T14:52:30Z</dcterms:modified>
</cp:coreProperties>
</file>